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4" r:id="rId2"/>
    <p:sldId id="399" r:id="rId3"/>
    <p:sldId id="404" r:id="rId4"/>
    <p:sldId id="393" r:id="rId5"/>
    <p:sldId id="405" r:id="rId6"/>
    <p:sldId id="406" r:id="rId7"/>
    <p:sldId id="407" r:id="rId8"/>
    <p:sldId id="408" r:id="rId9"/>
    <p:sldId id="413" r:id="rId10"/>
    <p:sldId id="409" r:id="rId11"/>
    <p:sldId id="410" r:id="rId12"/>
    <p:sldId id="411" r:id="rId13"/>
    <p:sldId id="41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A40000"/>
    <a:srgbClr val="CC0000"/>
    <a:srgbClr val="CC0099"/>
    <a:srgbClr val="FFFF66"/>
    <a:srgbClr val="66FFFF"/>
    <a:srgbClr val="FCF0D8"/>
    <a:srgbClr val="FA94EB"/>
    <a:srgbClr val="DAF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5" autoAdjust="0"/>
    <p:restoredTop sz="94610" autoAdjust="0"/>
  </p:normalViewPr>
  <p:slideViewPr>
    <p:cSldViewPr>
      <p:cViewPr varScale="1">
        <p:scale>
          <a:sx n="80" d="100"/>
          <a:sy n="80" d="100"/>
        </p:scale>
        <p:origin x="1709"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4D3520-E0E1-40A7-94A2-28763B8AB459}" type="slidenum">
              <a:rPr lang="en-US"/>
              <a:pPr/>
              <a:t>‹#›</a:t>
            </a:fld>
            <a:endParaRPr lang="en-US"/>
          </a:p>
        </p:txBody>
      </p:sp>
    </p:spTree>
    <p:extLst>
      <p:ext uri="{BB962C8B-B14F-4D97-AF65-F5344CB8AC3E}">
        <p14:creationId xmlns:p14="http://schemas.microsoft.com/office/powerpoint/2010/main" val="1346032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E8BF17-346A-4567-B98C-B6A474BAD9D5}" type="slidenum">
              <a:rPr lang="en-US"/>
              <a:pPr/>
              <a:t>‹#›</a:t>
            </a:fld>
            <a:endParaRPr lang="en-US"/>
          </a:p>
        </p:txBody>
      </p:sp>
    </p:spTree>
    <p:extLst>
      <p:ext uri="{BB962C8B-B14F-4D97-AF65-F5344CB8AC3E}">
        <p14:creationId xmlns:p14="http://schemas.microsoft.com/office/powerpoint/2010/main" val="67341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DB9A8F-41FB-4312-90FC-349354EC6148}" type="slidenum">
              <a:rPr lang="en-US"/>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129023-7FB7-499D-A776-519F8D8A934D}" type="slidenum">
              <a:rPr lang="en-US"/>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41B6A-2A06-4F33-8255-CDB38B389A87}" type="slidenum">
              <a:rPr lang="en-US"/>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3392C23-44FB-4FAC-8226-4EE83E2D7F31}" type="slidenum">
              <a:rPr lang="en-US"/>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4CFF8B-3909-400F-92A3-45E165EEA382}" type="slidenum">
              <a:rPr lang="en-US"/>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B96944-92A8-4520-A461-FBCF269575F8}" type="slidenum">
              <a:rPr lang="en-US"/>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E42806-B45D-4AFC-AED8-66EB4ECAC3BD}" type="slidenum">
              <a:rPr lang="en-US"/>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6A848D-8D13-43DE-BB2A-E73A9B5818B2}" type="slidenum">
              <a:rPr lang="en-US"/>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B1169A-9956-472E-92B1-DD34BBDE99CF}" type="slidenum">
              <a:rPr lang="en-US"/>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828067-27D4-40B7-8884-60CD489B8189}" type="slidenum">
              <a:rPr lang="en-US"/>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82828D-ACC9-4C3C-97FF-A174549B7341}" type="slidenum">
              <a:rPr lang="en-US"/>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5A8CBB-5CCB-4B21-B3CB-9C2AEC27E80E}" type="slidenum">
              <a:rPr lang="en-US"/>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A8B76-E7F1-48B9-B113-A3405D8B83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jpeg"/><Relationship Id="rId3" Type="http://schemas.openxmlformats.org/officeDocument/2006/relationships/image" Target="../media/image11.gif"/><Relationship Id="rId7" Type="http://schemas.openxmlformats.org/officeDocument/2006/relationships/image" Target="../media/image7.gif"/><Relationship Id="rId12"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6.jpeg"/><Relationship Id="rId5" Type="http://schemas.openxmlformats.org/officeDocument/2006/relationships/image" Target="../media/image12.gif"/><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5.gif"/><Relationship Id="rId9" Type="http://schemas.openxmlformats.org/officeDocument/2006/relationships/image" Target="../media/image8.gif"/><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 Id="rId9" Type="http://schemas.openxmlformats.org/officeDocument/2006/relationships/image" Target="../media/image8.gif"/></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2.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143000" y="1905000"/>
            <a:ext cx="7086865" cy="609600"/>
          </a:xfrm>
          <a:prstGeom prst="rect">
            <a:avLst/>
          </a:prstGeom>
        </p:spPr>
        <p:txBody>
          <a:bodyPr wrap="none" fromWordArt="1">
            <a:prstTxWarp prst="textPlain">
              <a:avLst>
                <a:gd name="adj" fmla="val 50000"/>
              </a:avLst>
            </a:prstTxWarp>
          </a:bodyPr>
          <a:lstStyle/>
          <a:p>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p>
        </p:txBody>
      </p:sp>
      <p:sp>
        <p:nvSpPr>
          <p:cNvPr id="2052" name="WordArt 21"/>
          <p:cNvSpPr>
            <a:spLocks noChangeArrowheads="1" noChangeShapeType="1" noTextEdit="1"/>
          </p:cNvSpPr>
          <p:nvPr/>
        </p:nvSpPr>
        <p:spPr bwMode="auto">
          <a:xfrm>
            <a:off x="457200" y="2971800"/>
            <a:ext cx="8229600" cy="48006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4"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5"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7"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8"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277758" y="404664"/>
            <a:ext cx="8629212" cy="954107"/>
          </a:xfrm>
          <a:prstGeom prst="rect">
            <a:avLst/>
          </a:prstGeom>
        </p:spPr>
        <p:txBody>
          <a:bodyPr wrap="square">
            <a:spAutoFit/>
          </a:bodyPr>
          <a:lstStyle/>
          <a:p>
            <a:pPr algn="just" eaLnBrk="1" hangingPunct="1"/>
            <a:r>
              <a:rPr lang="en-US" sz="2800" b="1" i="1" kern="0" dirty="0">
                <a:solidFill>
                  <a:srgbClr val="A40000"/>
                </a:solidFill>
                <a:latin typeface="Times New Roman" panose="02020603050405020304" pitchFamily="18" charset="0"/>
                <a:cs typeface="Times New Roman" panose="02020603050405020304" pitchFamily="18" charset="0"/>
              </a:rPr>
              <a:t>2. </a:t>
            </a:r>
            <a:r>
              <a:rPr lang="en-US" sz="2800" b="1" i="1" dirty="0" err="1">
                <a:solidFill>
                  <a:srgbClr val="A40000"/>
                </a:solidFill>
                <a:latin typeface="Times New Roman" panose="02020603050405020304" pitchFamily="18" charset="0"/>
                <a:cs typeface="Times New Roman" panose="02020603050405020304" pitchFamily="18" charset="0"/>
              </a:rPr>
              <a:t>Viết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đoạn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văn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loài</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hoa</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hoặc</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thứ</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quả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mà</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em</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yêu</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thích</a:t>
            </a:r>
            <a:r>
              <a:rPr lang="en-US" sz="2800" b="1" i="1" dirty="0">
                <a:solidFill>
                  <a:srgbClr val="A40000"/>
                </a:solidFill>
                <a:latin typeface="Times New Roman" panose="02020603050405020304" pitchFamily="18" charset="0"/>
                <a:cs typeface="Times New Roman" panose="02020603050405020304" pitchFamily="18" charset="0"/>
              </a:rPr>
              <a:t>.</a:t>
            </a:r>
            <a:r>
              <a:rPr lang="en-US" sz="2400" b="1" i="1" dirty="0">
                <a:solidFill>
                  <a:srgbClr val="A40000"/>
                </a:solidFill>
                <a:latin typeface="+mj-lt"/>
                <a:cs typeface="Times New Roman" pitchFamily="18" charset="0"/>
              </a:rPr>
              <a:t> </a:t>
            </a:r>
          </a:p>
        </p:txBody>
      </p:sp>
      <p:sp>
        <p:nvSpPr>
          <p:cNvPr id="2" name="Rectangle 1"/>
          <p:cNvSpPr/>
          <p:nvPr/>
        </p:nvSpPr>
        <p:spPr>
          <a:xfrm>
            <a:off x="349393" y="1828800"/>
            <a:ext cx="8382000" cy="3293209"/>
          </a:xfrm>
          <a:prstGeom prst="rect">
            <a:avLst/>
          </a:prstGeom>
        </p:spPr>
        <p:txBody>
          <a:bodyPr wrap="square">
            <a:spAutoFit/>
          </a:bodyPr>
          <a:lstStyle/>
          <a:p>
            <a:pPr algn="ctr" eaLnBrk="1" hangingPunct="1">
              <a:spcBef>
                <a:spcPct val="50000"/>
              </a:spcBef>
            </a:pPr>
            <a:r>
              <a:rPr lang="en-US" sz="2000" b="1" i="1" kern="0" dirty="0">
                <a:solidFill>
                  <a:srgbClr val="990000"/>
                </a:solidFill>
                <a:cs typeface="Arial" charset="0"/>
              </a:rPr>
              <a:t> </a:t>
            </a:r>
            <a:r>
              <a:rPr lang="en-US" sz="2800" b="1" dirty="0" err="1">
                <a:solidFill>
                  <a:srgbClr val="CC3300"/>
                </a:solidFill>
                <a:latin typeface="Times New Roman" pitchFamily="18" charset="0"/>
              </a:rPr>
              <a:t>Hoa</a:t>
            </a:r>
            <a:r>
              <a:rPr lang="en-US" sz="2800" b="1" dirty="0">
                <a:solidFill>
                  <a:srgbClr val="CC3300"/>
                </a:solidFill>
                <a:latin typeface="Times New Roman" pitchFamily="18" charset="0"/>
              </a:rPr>
              <a:t> </a:t>
            </a:r>
            <a:r>
              <a:rPr lang="en-US" sz="2800" b="1" dirty="0" err="1">
                <a:solidFill>
                  <a:srgbClr val="CC3300"/>
                </a:solidFill>
                <a:latin typeface="Times New Roman" pitchFamily="18" charset="0"/>
              </a:rPr>
              <a:t>mai</a:t>
            </a:r>
            <a:r>
              <a:rPr lang="en-US" sz="2800" b="1" dirty="0">
                <a:solidFill>
                  <a:srgbClr val="CC3300"/>
                </a:solidFill>
                <a:latin typeface="Times New Roman" pitchFamily="18" charset="0"/>
              </a:rPr>
              <a:t> </a:t>
            </a:r>
            <a:r>
              <a:rPr lang="en-US" sz="2800" b="1" dirty="0" err="1">
                <a:solidFill>
                  <a:srgbClr val="CC3300"/>
                </a:solidFill>
                <a:latin typeface="Times New Roman" pitchFamily="18" charset="0"/>
              </a:rPr>
              <a:t>vàng</a:t>
            </a:r>
            <a:endParaRPr lang="en-US" sz="2800" b="1" dirty="0">
              <a:solidFill>
                <a:srgbClr val="CC3300"/>
              </a:solidFill>
              <a:latin typeface="Times New Roman" pitchFamily="18" charset="0"/>
            </a:endParaRPr>
          </a:p>
          <a:p>
            <a:pPr algn="just" eaLnBrk="1" hangingPunct="1">
              <a:spcBef>
                <a:spcPct val="50000"/>
              </a:spcBef>
            </a:pPr>
            <a:r>
              <a:rPr lang="en-US" sz="16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cũng</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năm</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đào</a:t>
            </a:r>
            <a:r>
              <a:rPr lang="en-US" sz="2400" b="1" dirty="0">
                <a:latin typeface="Times New Roman" pitchFamily="18" charset="0"/>
              </a:rPr>
              <a:t>, </a:t>
            </a:r>
            <a:r>
              <a:rPr lang="en-US" sz="2400" b="1" dirty="0" err="1">
                <a:latin typeface="Times New Roman" pitchFamily="18" charset="0"/>
              </a:rPr>
              <a:t>nhưng</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to </a:t>
            </a:r>
            <a:r>
              <a:rPr lang="en-US" sz="2400" b="1" dirty="0" err="1">
                <a:latin typeface="Times New Roman" pitchFamily="18" charset="0"/>
              </a:rPr>
              <a:t>hơn</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đào</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chút</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nụ</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phô</a:t>
            </a:r>
            <a:r>
              <a:rPr lang="en-US" sz="2400" b="1" dirty="0">
                <a:latin typeface="Times New Roman" pitchFamily="18" charset="0"/>
              </a:rPr>
              <a:t> </a:t>
            </a:r>
            <a:r>
              <a:rPr lang="en-US" sz="2400" b="1" dirty="0" err="1">
                <a:latin typeface="Times New Roman" pitchFamily="18" charset="0"/>
              </a:rPr>
              <a:t>hồng</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a:t>
            </a:r>
            <a:r>
              <a:rPr lang="en-US" sz="2400" b="1" dirty="0" err="1">
                <a:latin typeface="Times New Roman" pitchFamily="18" charset="0"/>
              </a:rPr>
              <a:t>ngời</a:t>
            </a:r>
            <a:r>
              <a:rPr lang="en-US" sz="2400" b="1" dirty="0">
                <a:latin typeface="Times New Roman" pitchFamily="18" charset="0"/>
              </a:rPr>
              <a:t> </a:t>
            </a:r>
            <a:r>
              <a:rPr lang="en-US" sz="2400" b="1" dirty="0" err="1">
                <a:latin typeface="Times New Roman" pitchFamily="18" charset="0"/>
              </a:rPr>
              <a:t>xanh</a:t>
            </a:r>
            <a:r>
              <a:rPr lang="en-US" sz="2400" b="1" dirty="0">
                <a:latin typeface="Times New Roman" pitchFamily="18" charset="0"/>
              </a:rPr>
              <a:t> </a:t>
            </a:r>
            <a:r>
              <a:rPr lang="en-US" sz="2400" b="1" dirty="0" err="1">
                <a:latin typeface="Times New Roman" pitchFamily="18" charset="0"/>
              </a:rPr>
              <a:t>màu</a:t>
            </a:r>
            <a:r>
              <a:rPr lang="en-US" sz="2400" b="1" dirty="0">
                <a:latin typeface="Times New Roman" pitchFamily="18" charset="0"/>
              </a:rPr>
              <a:t> </a:t>
            </a:r>
            <a:r>
              <a:rPr lang="en-US" sz="2400" b="1" dirty="0" err="1">
                <a:latin typeface="Times New Roman" pitchFamily="18" charset="0"/>
              </a:rPr>
              <a:t>ngọc</a:t>
            </a:r>
            <a:r>
              <a:rPr lang="en-US" sz="2400" b="1" dirty="0">
                <a:latin typeface="Times New Roman" pitchFamily="18" charset="0"/>
              </a:rPr>
              <a:t> </a:t>
            </a:r>
            <a:r>
              <a:rPr lang="en-US" sz="2400" b="1" dirty="0" err="1">
                <a:latin typeface="Times New Roman" pitchFamily="18" charset="0"/>
              </a:rPr>
              <a:t>bích</a:t>
            </a:r>
            <a:r>
              <a:rPr lang="en-US" sz="2400" b="1" dirty="0">
                <a:latin typeface="Times New Roman" pitchFamily="18" charset="0"/>
              </a:rPr>
              <a:t>, </a:t>
            </a:r>
            <a:r>
              <a:rPr lang="en-US" sz="2400" b="1" dirty="0" err="1">
                <a:latin typeface="Times New Roman" pitchFamily="18" charset="0"/>
              </a:rPr>
              <a:t>Sắp</a:t>
            </a:r>
            <a:r>
              <a:rPr lang="en-US" sz="2400" b="1" dirty="0">
                <a:latin typeface="Times New Roman" pitchFamily="18" charset="0"/>
              </a:rPr>
              <a:t> </a:t>
            </a:r>
            <a:r>
              <a:rPr lang="en-US" sz="2400" b="1" dirty="0" err="1">
                <a:latin typeface="Times New Roman" pitchFamily="18" charset="0"/>
              </a:rPr>
              <a:t>nở</a:t>
            </a:r>
            <a:r>
              <a:rPr lang="en-US" sz="2400" b="1" dirty="0">
                <a:latin typeface="Times New Roman" pitchFamily="18" charset="0"/>
              </a:rPr>
              <a:t>, </a:t>
            </a:r>
            <a:r>
              <a:rPr lang="en-US" sz="2400" b="1" dirty="0" err="1">
                <a:latin typeface="Times New Roman" pitchFamily="18" charset="0"/>
              </a:rPr>
              <a:t>nụ</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mới</a:t>
            </a:r>
            <a:r>
              <a:rPr lang="en-US" sz="2400" b="1" dirty="0">
                <a:latin typeface="Times New Roman" pitchFamily="18" charset="0"/>
              </a:rPr>
              <a:t> </a:t>
            </a:r>
            <a:r>
              <a:rPr lang="en-US" sz="2400" b="1" dirty="0" err="1">
                <a:latin typeface="Times New Roman" pitchFamily="18" charset="0"/>
              </a:rPr>
              <a:t>phô</a:t>
            </a:r>
            <a:r>
              <a:rPr lang="en-US" sz="2400" b="1" dirty="0">
                <a:latin typeface="Times New Roman" pitchFamily="18" charset="0"/>
              </a:rPr>
              <a:t> </a:t>
            </a:r>
            <a:r>
              <a:rPr lang="en-US" sz="2400" b="1" dirty="0" err="1">
                <a:latin typeface="Times New Roman" pitchFamily="18" charset="0"/>
              </a:rPr>
              <a:t>vàng</a:t>
            </a:r>
            <a:r>
              <a:rPr lang="en-US" sz="2400" b="1" dirty="0">
                <a:latin typeface="Times New Roman" pitchFamily="18" charset="0"/>
              </a:rPr>
              <a:t>. </a:t>
            </a:r>
            <a:r>
              <a:rPr lang="en-US" sz="2400" b="1" dirty="0" err="1">
                <a:latin typeface="Times New Roman" pitchFamily="18" charset="0"/>
              </a:rPr>
              <a:t>Khi</a:t>
            </a:r>
            <a:r>
              <a:rPr lang="en-US" sz="2400" b="1" dirty="0">
                <a:latin typeface="Times New Roman" pitchFamily="18" charset="0"/>
              </a:rPr>
              <a:t> </a:t>
            </a:r>
            <a:r>
              <a:rPr lang="en-US" sz="2400" b="1" dirty="0" err="1">
                <a:latin typeface="Times New Roman" pitchFamily="18" charset="0"/>
              </a:rPr>
              <a:t>nở</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xòe</a:t>
            </a:r>
            <a:r>
              <a:rPr lang="en-US" sz="2400" b="1" dirty="0">
                <a:latin typeface="Times New Roman" pitchFamily="18" charset="0"/>
              </a:rPr>
              <a:t> </a:t>
            </a:r>
            <a:r>
              <a:rPr lang="en-US" sz="2400" b="1" dirty="0" err="1">
                <a:latin typeface="Times New Roman" pitchFamily="18" charset="0"/>
              </a:rPr>
              <a:t>ra</a:t>
            </a:r>
            <a:r>
              <a:rPr lang="en-US" sz="2400" b="1" dirty="0">
                <a:latin typeface="Times New Roman" pitchFamily="18" charset="0"/>
              </a:rPr>
              <a:t> </a:t>
            </a:r>
            <a:r>
              <a:rPr lang="en-US" sz="2400" b="1" dirty="0" err="1">
                <a:latin typeface="Times New Roman" pitchFamily="18" charset="0"/>
              </a:rPr>
              <a:t>mịn</a:t>
            </a:r>
            <a:r>
              <a:rPr lang="en-US" sz="2400" b="1" dirty="0">
                <a:latin typeface="Times New Roman" pitchFamily="18" charset="0"/>
              </a:rPr>
              <a:t> </a:t>
            </a:r>
            <a:r>
              <a:rPr lang="en-US" sz="2400" b="1" dirty="0" err="1">
                <a:latin typeface="Times New Roman" pitchFamily="18" charset="0"/>
              </a:rPr>
              <a:t>màng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lụa</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ánh</a:t>
            </a:r>
            <a:r>
              <a:rPr lang="en-US" sz="2400" b="1" dirty="0">
                <a:latin typeface="Times New Roman" pitchFamily="18" charset="0"/>
              </a:rPr>
              <a:t> </a:t>
            </a:r>
            <a:r>
              <a:rPr lang="en-US" sz="2400" b="1" dirty="0" err="1">
                <a:latin typeface="Times New Roman" pitchFamily="18" charset="0"/>
              </a:rPr>
              <a:t>lên</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sắc</a:t>
            </a:r>
            <a:r>
              <a:rPr lang="en-US" sz="2400" b="1" dirty="0">
                <a:latin typeface="Times New Roman" pitchFamily="18" charset="0"/>
              </a:rPr>
              <a:t> </a:t>
            </a:r>
            <a:r>
              <a:rPr lang="en-US" sz="2400" b="1" dirty="0" err="1">
                <a:latin typeface="Times New Roman" pitchFamily="18" charset="0"/>
              </a:rPr>
              <a:t>vàng</a:t>
            </a:r>
            <a:r>
              <a:rPr lang="en-US" sz="2400" b="1" dirty="0">
                <a:latin typeface="Times New Roman" pitchFamily="18" charset="0"/>
              </a:rPr>
              <a:t> </a:t>
            </a:r>
            <a:r>
              <a:rPr lang="en-US" sz="2400" b="1" dirty="0" err="1">
                <a:latin typeface="Times New Roman" pitchFamily="18" charset="0"/>
              </a:rPr>
              <a:t>muốt</a:t>
            </a:r>
            <a:r>
              <a:rPr lang="en-US" sz="2400" b="1" dirty="0">
                <a:latin typeface="Times New Roman" pitchFamily="18" charset="0"/>
              </a:rPr>
              <a:t>, </a:t>
            </a:r>
            <a:r>
              <a:rPr lang="en-US" sz="2400" b="1" dirty="0" err="1">
                <a:latin typeface="Times New Roman" pitchFamily="18" charset="0"/>
              </a:rPr>
              <a:t>mượt</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mùi</a:t>
            </a:r>
            <a:r>
              <a:rPr lang="en-US" sz="2400" b="1" dirty="0">
                <a:latin typeface="Times New Roman" pitchFamily="18" charset="0"/>
              </a:rPr>
              <a:t> </a:t>
            </a:r>
            <a:r>
              <a:rPr lang="en-US" sz="2400" b="1" dirty="0" err="1">
                <a:latin typeface="Times New Roman" pitchFamily="18" charset="0"/>
              </a:rPr>
              <a:t>hương</a:t>
            </a:r>
            <a:r>
              <a:rPr lang="en-US" sz="2400" b="1" dirty="0">
                <a:latin typeface="Times New Roman" pitchFamily="18" charset="0"/>
              </a:rPr>
              <a:t> </a:t>
            </a:r>
            <a:r>
              <a:rPr lang="en-US" sz="2400" b="1" dirty="0" err="1">
                <a:latin typeface="Times New Roman" pitchFamily="18" charset="0"/>
              </a:rPr>
              <a:t>thơm</a:t>
            </a:r>
            <a:r>
              <a:rPr lang="en-US" sz="2400" b="1" dirty="0">
                <a:latin typeface="Times New Roman" pitchFamily="18" charset="0"/>
              </a:rPr>
              <a:t> </a:t>
            </a:r>
            <a:r>
              <a:rPr lang="en-US" sz="2400" b="1" dirty="0" err="1">
                <a:latin typeface="Times New Roman" pitchFamily="18" charset="0"/>
              </a:rPr>
              <a:t>lựng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nếp</a:t>
            </a:r>
            <a:r>
              <a:rPr lang="en-US" sz="2400" b="1" dirty="0">
                <a:latin typeface="Times New Roman" pitchFamily="18" charset="0"/>
              </a:rPr>
              <a:t> </a:t>
            </a:r>
            <a:r>
              <a:rPr lang="en-US" sz="2400" b="1" dirty="0" err="1">
                <a:latin typeface="Times New Roman" pitchFamily="18" charset="0"/>
              </a:rPr>
              <a:t>hương</a:t>
            </a:r>
            <a:r>
              <a:rPr lang="en-US" sz="2400" b="1" dirty="0">
                <a:latin typeface="Times New Roman" pitchFamily="18" charset="0"/>
              </a:rPr>
              <a:t> </a:t>
            </a:r>
            <a:r>
              <a:rPr lang="en-US" sz="2400" b="1" dirty="0" err="1">
                <a:latin typeface="Times New Roman" pitchFamily="18" charset="0"/>
              </a:rPr>
              <a:t>phảng</a:t>
            </a:r>
            <a:r>
              <a:rPr lang="en-US" sz="2400" b="1" dirty="0">
                <a:latin typeface="Times New Roman" pitchFamily="18" charset="0"/>
              </a:rPr>
              <a:t> </a:t>
            </a:r>
            <a:r>
              <a:rPr lang="en-US" sz="2400" b="1" dirty="0" err="1">
                <a:latin typeface="Times New Roman" pitchFamily="18" charset="0"/>
              </a:rPr>
              <a:t>phất</a:t>
            </a:r>
            <a:r>
              <a:rPr lang="en-US" sz="2400" b="1" dirty="0">
                <a:latin typeface="Times New Roman" pitchFamily="18" charset="0"/>
              </a:rPr>
              <a:t> bay </a:t>
            </a:r>
            <a:r>
              <a:rPr lang="en-US" sz="2400" b="1" dirty="0" err="1">
                <a:latin typeface="Times New Roman" pitchFamily="18" charset="0"/>
              </a:rPr>
              <a:t>ra.</a:t>
            </a:r>
            <a:endParaRPr lang="en-US" sz="2400" b="1" dirty="0">
              <a:latin typeface="Times New Roman" pitchFamily="18" charset="0"/>
            </a:endParaRPr>
          </a:p>
          <a:p>
            <a:pPr algn="just" eaLnBrk="1" hangingPunct="1">
              <a:spcBef>
                <a:spcPct val="50000"/>
              </a:spcBef>
            </a:pPr>
            <a:r>
              <a:rPr lang="en-US" sz="1600" b="1" dirty="0">
                <a:latin typeface="Times New Roman" pitchFamily="18" charset="0"/>
              </a:rPr>
              <a:t>                                   </a:t>
            </a:r>
            <a:r>
              <a:rPr lang="en-US" sz="1100" b="1" dirty="0">
                <a:solidFill>
                  <a:srgbClr val="0070C0"/>
                </a:solidFill>
                <a:latin typeface="Times New Roman" pitchFamily="18" charset="0"/>
              </a:rPr>
              <a:t>                                                      </a:t>
            </a:r>
            <a:r>
              <a:rPr lang="en-US" sz="1600" b="1" dirty="0">
                <a:solidFill>
                  <a:srgbClr val="0070C0"/>
                </a:solidFill>
                <a:latin typeface="Times New Roman" pitchFamily="18" charset="0"/>
              </a:rPr>
              <a:t>MÙA XUÂN VÀ PHONG TỤC VIỆT NAM</a:t>
            </a:r>
            <a:endParaRPr lang="en-US" sz="1600" dirty="0"/>
          </a:p>
        </p:txBody>
      </p:sp>
    </p:spTree>
    <p:extLst>
      <p:ext uri="{BB962C8B-B14F-4D97-AF65-F5344CB8AC3E}">
        <p14:creationId xmlns:p14="http://schemas.microsoft.com/office/powerpoint/2010/main" val="3759790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277758" y="476672"/>
            <a:ext cx="8629212" cy="954107"/>
          </a:xfrm>
          <a:prstGeom prst="rect">
            <a:avLst/>
          </a:prstGeom>
        </p:spPr>
        <p:txBody>
          <a:bodyPr wrap="square">
            <a:spAutoFit/>
          </a:bodyPr>
          <a:lstStyle/>
          <a:p>
            <a:pPr algn="just" eaLnBrk="1" hangingPunct="1"/>
            <a:r>
              <a:rPr lang="en-US" sz="2800" b="1" i="1" kern="0" dirty="0">
                <a:solidFill>
                  <a:srgbClr val="A40000"/>
                </a:solidFill>
                <a:latin typeface="Times New Roman" panose="02020603050405020304" pitchFamily="18" charset="0"/>
                <a:cs typeface="Times New Roman" panose="02020603050405020304" pitchFamily="18" charset="0"/>
              </a:rPr>
              <a:t>2. </a:t>
            </a:r>
            <a:r>
              <a:rPr lang="en-US" sz="2800" b="1" i="1" dirty="0" err="1">
                <a:solidFill>
                  <a:srgbClr val="A40000"/>
                </a:solidFill>
                <a:latin typeface="Times New Roman" panose="02020603050405020304" pitchFamily="18" charset="0"/>
                <a:cs typeface="Times New Roman" panose="02020603050405020304" pitchFamily="18" charset="0"/>
              </a:rPr>
              <a:t>Viết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đoạn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văn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loài</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hoa</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hoặc</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thứ</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quả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mà</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em</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yêu</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thích</a:t>
            </a:r>
            <a:r>
              <a:rPr lang="en-US" sz="2800" b="1" i="1" dirty="0">
                <a:solidFill>
                  <a:srgbClr val="A40000"/>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401364" y="2006734"/>
            <a:ext cx="8285436" cy="3323987"/>
          </a:xfrm>
          <a:prstGeom prst="rect">
            <a:avLst/>
          </a:prstGeom>
        </p:spPr>
        <p:txBody>
          <a:bodyPr wrap="square">
            <a:spAutoFit/>
          </a:bodyPr>
          <a:lstStyle/>
          <a:p>
            <a:pPr algn="just" eaLnBrk="1" hangingPunct="1">
              <a:spcBef>
                <a:spcPct val="50000"/>
              </a:spcBef>
            </a:pPr>
            <a:r>
              <a:rPr lang="en-US" sz="2800" b="1" dirty="0">
                <a:solidFill>
                  <a:srgbClr val="0070C0"/>
                </a:solidFill>
                <a:latin typeface="Times New Roman" pitchFamily="18" charset="0"/>
              </a:rPr>
              <a:t>    </a:t>
            </a:r>
            <a:r>
              <a:rPr lang="en-US" sz="2800" b="1" dirty="0" err="1">
                <a:solidFill>
                  <a:srgbClr val="663300"/>
                </a:solidFill>
                <a:latin typeface="Times New Roman" pitchFamily="18" charset="0"/>
              </a:rPr>
              <a:t>Ví</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dụ</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đoạn</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văn</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tả</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quả</a:t>
            </a:r>
            <a:r>
              <a:rPr lang="en-US" sz="2800" b="1" dirty="0">
                <a:solidFill>
                  <a:srgbClr val="663300"/>
                </a:solidFill>
                <a:latin typeface="Times New Roman" pitchFamily="18" charset="0"/>
              </a:rPr>
              <a:t> </a:t>
            </a:r>
          </a:p>
          <a:p>
            <a:pPr algn="just" eaLnBrk="1" hangingPunct="1">
              <a:spcBef>
                <a:spcPct val="50000"/>
              </a:spcBef>
            </a:pPr>
            <a:r>
              <a:rPr lang="en-US" sz="2800" b="1" dirty="0">
                <a:solidFill>
                  <a:srgbClr val="CC3300"/>
                </a:solidFill>
                <a:latin typeface="Times New Roman" pitchFamily="18" charset="0"/>
              </a:rPr>
              <a:t>	</a:t>
            </a:r>
            <a:r>
              <a:rPr lang="en-US" sz="2800" b="1" dirty="0">
                <a:solidFill>
                  <a:srgbClr val="002060"/>
                </a:solidFill>
                <a:latin typeface="Times New Roman" pitchFamily="18" charset="0"/>
              </a:rPr>
              <a:t>Theo </a:t>
            </a:r>
            <a:r>
              <a:rPr lang="en-US" sz="2800" b="1" dirty="0" err="1">
                <a:solidFill>
                  <a:srgbClr val="002060"/>
                </a:solidFill>
                <a:latin typeface="Times New Roman" pitchFamily="18" charset="0"/>
              </a:rPr>
              <a:t>thời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gian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a:t>
            </a:r>
            <a:r>
              <a:rPr lang="en-US" sz="2800" b="1" dirty="0" err="1">
                <a:solidFill>
                  <a:srgbClr val="002060"/>
                </a:solidFill>
                <a:latin typeface="Times New Roman" pitchFamily="18" charset="0"/>
              </a:rPr>
              <a:t>lớn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dần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rồi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chuyển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từ</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màu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xanh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nhạt</a:t>
            </a:r>
            <a:r>
              <a:rPr lang="en-US" sz="2800" b="1" dirty="0">
                <a:solidFill>
                  <a:srgbClr val="002060"/>
                </a:solidFill>
                <a:latin typeface="Times New Roman" pitchFamily="18" charset="0"/>
              </a:rPr>
              <a:t> sang </a:t>
            </a:r>
            <a:r>
              <a:rPr lang="en-US" sz="2800" b="1" dirty="0" err="1">
                <a:solidFill>
                  <a:srgbClr val="002060"/>
                </a:solidFill>
                <a:latin typeface="Times New Roman" pitchFamily="18" charset="0"/>
              </a:rPr>
              <a:t>màu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tươi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Đến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lúc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được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thì</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nó</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khoác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chiếc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áo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ươm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a:t>
            </a:r>
            <a:r>
              <a:rPr lang="en-US" sz="2800" b="1" dirty="0" err="1">
                <a:solidFill>
                  <a:srgbClr val="002060"/>
                </a:solidFill>
                <a:latin typeface="Times New Roman" pitchFamily="18" charset="0"/>
              </a:rPr>
              <a:t>óng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lên</a:t>
            </a:r>
            <a:r>
              <a:rPr lang="en-US" sz="2800" b="1" dirty="0">
                <a:solidFill>
                  <a:srgbClr val="002060"/>
                </a:solidFill>
                <a:latin typeface="Times New Roman" pitchFamily="18" charset="0"/>
              </a:rPr>
              <a:t>, da </a:t>
            </a:r>
            <a:r>
              <a:rPr lang="en-US" sz="2800" b="1" dirty="0" err="1">
                <a:solidFill>
                  <a:srgbClr val="002060"/>
                </a:solidFill>
                <a:latin typeface="Times New Roman" pitchFamily="18" charset="0"/>
              </a:rPr>
              <a:t>căng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mọng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Chúng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như</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chiếc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đèn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lồng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nhỏ</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treo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lơ</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lửng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cây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ở </a:t>
            </a:r>
            <a:r>
              <a:rPr lang="en-US" sz="2800" b="1" dirty="0" err="1">
                <a:solidFill>
                  <a:srgbClr val="002060"/>
                </a:solidFill>
                <a:latin typeface="Times New Roman" pitchFamily="18" charset="0"/>
              </a:rPr>
              <a:t>vườn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em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thật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ngọt</a:t>
            </a:r>
            <a:r>
              <a:rPr lang="en-US" sz="2800" b="1" dirty="0">
                <a:solidFill>
                  <a:srgbClr val="002060"/>
                </a:solidFill>
                <a:latin typeface="Times New Roman" pitchFamily="18" charset="0"/>
              </a:rPr>
              <a:t>.</a:t>
            </a:r>
            <a:endParaRPr lang="en-US" sz="3200" b="1" dirty="0">
              <a:solidFill>
                <a:srgbClr val="002060"/>
              </a:solidFill>
              <a:latin typeface="Times New Roman" pitchFamily="18" charset="0"/>
            </a:endParaRPr>
          </a:p>
        </p:txBody>
      </p:sp>
    </p:spTree>
    <p:extLst>
      <p:ext uri="{BB962C8B-B14F-4D97-AF65-F5344CB8AC3E}">
        <p14:creationId xmlns:p14="http://schemas.microsoft.com/office/powerpoint/2010/main" val="1925748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sp>
        <p:nvSpPr>
          <p:cNvPr id="12" name="Rectangle 2"/>
          <p:cNvSpPr txBox="1">
            <a:spLocks noChangeArrowheads="1"/>
          </p:cNvSpPr>
          <p:nvPr/>
        </p:nvSpPr>
        <p:spPr>
          <a:xfrm>
            <a:off x="266700" y="252760"/>
            <a:ext cx="8651328" cy="552448"/>
          </a:xfrm>
          <a:prstGeom prst="rect">
            <a:avLst/>
          </a:prstGeom>
          <a:ln w="57150" cmpd="thinThick">
            <a:solidFill>
              <a:schemeClr val="tx1"/>
            </a:solidFill>
          </a:ln>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700" b="1" i="1" u="none" strike="noStrike" kern="0" cap="none" spc="0" normalizeH="0" baseline="0" noProof="0" dirty="0">
              <a:ln>
                <a:noFill/>
              </a:ln>
              <a:solidFill>
                <a:srgbClr val="FF0000"/>
              </a:solidFill>
              <a:effectLst/>
              <a:uLnTx/>
              <a:uFillTx/>
              <a:latin typeface="+mj-lt"/>
              <a:ea typeface="+mj-ea"/>
              <a:cs typeface="+mj-cs"/>
            </a:endParaRPr>
          </a:p>
        </p:txBody>
      </p:sp>
      <p:pic>
        <p:nvPicPr>
          <p:cNvPr id="13" name="Picture 2" descr="C:\Users\Administrator\Pictures\T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1364" y="271809"/>
            <a:ext cx="8382000" cy="5156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3"/>
          <p:cNvPicPr>
            <a:picLocks noChangeAspect="1" noChangeArrowheads="1" noCrop="1"/>
          </p:cNvPicPr>
          <p:nvPr/>
        </p:nvPicPr>
        <p:blipFill>
          <a:blip r:embed="rId9"/>
          <a:srcRect/>
          <a:stretch>
            <a:fillRect/>
          </a:stretch>
        </p:blipFill>
        <p:spPr bwMode="auto">
          <a:xfrm>
            <a:off x="0" y="6221962"/>
            <a:ext cx="533400" cy="592707"/>
          </a:xfrm>
          <a:prstGeom prst="rect">
            <a:avLst/>
          </a:prstGeom>
          <a:noFill/>
        </p:spPr>
      </p:pic>
      <p:sp>
        <p:nvSpPr>
          <p:cNvPr id="19" name="TextBox 18"/>
          <p:cNvSpPr txBox="1">
            <a:spLocks noChangeArrowheads="1"/>
          </p:cNvSpPr>
          <p:nvPr/>
        </p:nvSpPr>
        <p:spPr bwMode="auto">
          <a:xfrm>
            <a:off x="844221" y="3224120"/>
            <a:ext cx="149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sen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3631377" y="3241506"/>
            <a:ext cx="1719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6497936" y="3224121"/>
            <a:ext cx="219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66375" y="6106840"/>
            <a:ext cx="2112532" cy="461665"/>
          </a:xfrm>
          <a:prstGeom prst="rect">
            <a:avLst/>
          </a:prstGeom>
          <a:noFill/>
        </p:spPr>
        <p:txBody>
          <a:bodyPr wrap="square">
            <a:spAutoFit/>
          </a:bodyPr>
          <a:lstStyle/>
          <a:p>
            <a:pPr>
              <a:defRPr/>
            </a:pP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hấu</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5" name="Picture 24" descr="https://encrypted-tbn1.gstatic.com/images?q=tbn:ANd9GcSKs_yjrNX5Unw13VY8VbLiglJjsTkC4JEgbXik3frrWPb567dVE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4876" y="3733801"/>
            <a:ext cx="2730114" cy="239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393471" y="6126731"/>
            <a:ext cx="2152924" cy="461665"/>
          </a:xfrm>
          <a:prstGeom prst="rect">
            <a:avLst/>
          </a:prstGeom>
          <a:noFill/>
        </p:spPr>
        <p:txBody>
          <a:bodyPr wrap="square">
            <a:spAutoFit/>
          </a:bodyP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khế</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7" name="Picture 26" descr="https://encrypted-tbn0.gstatic.com/images?q=tbn:ANd9GcRPbdrMVMpHbE8mZXtf1VxY3Y9GLjuHTauygbujz7wsI6iEa4KcV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3701685"/>
            <a:ext cx="2763564" cy="24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6397506" y="6106840"/>
            <a:ext cx="2418515" cy="461665"/>
          </a:xfrm>
          <a:prstGeom prst="rect">
            <a:avLst/>
          </a:prstGeom>
          <a:noFill/>
        </p:spPr>
        <p:txBody>
          <a:bodyPr wrap="square">
            <a:spAutoFit/>
          </a:bodyPr>
          <a:lstStyle/>
          <a:p>
            <a:pPr>
              <a:defRPr/>
            </a:pP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riêng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5" name="Picture 4" descr="mai08"/>
          <p:cNvPicPr>
            <a:picLocks noChangeAspect="1" noChangeArrowheads="1"/>
          </p:cNvPicPr>
          <p:nvPr/>
        </p:nvPicPr>
        <p:blipFill>
          <a:blip r:embed="rId12" cstate="print">
            <a:lum bright="6000" contrast="30000"/>
            <a:extLst>
              <a:ext uri="{28A0092B-C50C-407E-A947-70E740481C1C}">
                <a14:useLocalDpi xmlns:a14="http://schemas.microsoft.com/office/drawing/2010/main" val="0"/>
              </a:ext>
            </a:extLst>
          </a:blip>
          <a:srcRect/>
          <a:stretch>
            <a:fillRect/>
          </a:stretch>
        </p:blipFill>
        <p:spPr bwMode="auto">
          <a:xfrm>
            <a:off x="6019800" y="914400"/>
            <a:ext cx="2756623" cy="2309721"/>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6700" y="914400"/>
            <a:ext cx="2711883" cy="2298055"/>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04876" y="914400"/>
            <a:ext cx="2838724" cy="2298055"/>
          </a:xfrm>
          <a:prstGeom prst="rect">
            <a:avLst/>
          </a:prstGeom>
        </p:spPr>
      </p:pic>
      <p:pic>
        <p:nvPicPr>
          <p:cNvPr id="36" name="Picture 5" descr="dua-hau1"/>
          <p:cNvPicPr>
            <a:picLocks noChangeAspect="1" noChangeArrowheads="1"/>
          </p:cNvPicPr>
          <p:nvPr/>
        </p:nvPicPr>
        <p:blipFill>
          <a:blip r:embed="rId15">
            <a:lum bright="12000" contrast="12000"/>
            <a:extLst>
              <a:ext uri="{28A0092B-C50C-407E-A947-70E740481C1C}">
                <a14:useLocalDpi xmlns:a14="http://schemas.microsoft.com/office/drawing/2010/main" val="0"/>
              </a:ext>
            </a:extLst>
          </a:blip>
          <a:srcRect/>
          <a:stretch>
            <a:fillRect/>
          </a:stretch>
        </p:blipFill>
        <p:spPr bwMode="auto">
          <a:xfrm>
            <a:off x="187428" y="3799362"/>
            <a:ext cx="2791156" cy="23074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48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4" grpId="0"/>
      <p:bldP spid="2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198"/>
            <a:ext cx="9036496" cy="3385542"/>
          </a:xfrm>
          <a:prstGeom prst="rect">
            <a:avLst/>
          </a:prstGeom>
          <a:noFill/>
        </p:spPr>
        <p:txBody>
          <a:bodyPr wrap="square" rtlCol="0">
            <a:spAutoFit/>
          </a:bodyPr>
          <a:lstStyle/>
          <a:p>
            <a:r>
              <a:rPr lang="en-US" sz="2800" b="1">
                <a:latin typeface="Times New Roman" pitchFamily="18" charset="0"/>
              </a:rPr>
              <a:t>	</a:t>
            </a:r>
            <a:r>
              <a:rPr lang="en-US" sz="2800" b="1">
                <a:solidFill>
                  <a:srgbClr val="FF0000"/>
                </a:solidFill>
                <a:latin typeface="Times New Roman" pitchFamily="18" charset="0"/>
              </a:rPr>
              <a:t>Hoa mai cũng có năm cánh như hoa đào, nhưng cánh hoa mai to hơn cánh hoa đào một chút. Những nụ mai không phô hồng mà ngời xanh màu ngọc bích, Sắp nở, nụ mai mới phô vàng. Khi nở, cánh hoa mai xòe ra mịn màng như lụa. Những cánh hoa ánh lên một sắc vàng muốt, mượt mà. Một mùi hương thơm lựng như nếp hương phảng phất bay ra.</a:t>
            </a:r>
          </a:p>
          <a:p>
            <a:endParaRPr lang="en-US"/>
          </a:p>
        </p:txBody>
      </p:sp>
      <p:sp>
        <p:nvSpPr>
          <p:cNvPr id="5" name="TextBox 4"/>
          <p:cNvSpPr txBox="1"/>
          <p:nvPr/>
        </p:nvSpPr>
        <p:spPr>
          <a:xfrm>
            <a:off x="107504" y="3399740"/>
            <a:ext cx="8496944" cy="3108543"/>
          </a:xfrm>
          <a:prstGeom prst="rect">
            <a:avLst/>
          </a:prstGeom>
          <a:noFill/>
        </p:spPr>
        <p:txBody>
          <a:bodyPr wrap="square" rtlCol="0">
            <a:spAutoFit/>
          </a:bodyPr>
          <a:lstStyle/>
          <a:p>
            <a:r>
              <a:rPr lang="en-US" b="1">
                <a:solidFill>
                  <a:srgbClr val="002060"/>
                </a:solidFill>
                <a:latin typeface="Times New Roman" pitchFamily="18" charset="0"/>
              </a:rPr>
              <a:t>	</a:t>
            </a:r>
            <a:r>
              <a:rPr lang="en-US" sz="2800" b="1">
                <a:solidFill>
                  <a:srgbClr val="002060"/>
                </a:solidFill>
                <a:latin typeface="Times New Roman" pitchFamily="18" charset="0"/>
              </a:rPr>
              <a:t>Theo thời gian, những quả cam lớn dần rồi chuyển từ màu xanh nhạt sang màu vàng tươi. Đến lúc được ăn thì nó khoác chiếc áo vàng ươm. Những quả cam óng lên, da căng mọng. Chúng như những chiếc đèn lồng nhỏ treo lơ lửng trên cây. Ăn quả cam ở vườn nhà em thật mát và ngọt.</a:t>
            </a:r>
            <a:endParaRPr lang="en-US" sz="3200" b="1">
              <a:solidFill>
                <a:srgbClr val="002060"/>
              </a:solidFill>
              <a:latin typeface="Times New Roman" pitchFamily="18" charset="0"/>
            </a:endParaRPr>
          </a:p>
          <a:p>
            <a:endParaRPr lang="en-US" sz="2800"/>
          </a:p>
        </p:txBody>
      </p:sp>
    </p:spTree>
    <p:extLst>
      <p:ext uri="{BB962C8B-B14F-4D97-AF65-F5344CB8AC3E}">
        <p14:creationId xmlns:p14="http://schemas.microsoft.com/office/powerpoint/2010/main" val="151554225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6"/>
          <a:srcRect/>
          <a:stretch>
            <a:fillRect/>
          </a:stretch>
        </p:blipFill>
        <p:spPr bwMode="auto">
          <a:xfrm>
            <a:off x="0" y="6221962"/>
            <a:ext cx="533400" cy="592707"/>
          </a:xfrm>
          <a:prstGeom prst="rect">
            <a:avLst/>
          </a:prstGeom>
          <a:noFill/>
        </p:spPr>
      </p:pic>
      <p:sp>
        <p:nvSpPr>
          <p:cNvPr id="27" name="Rectangle 26"/>
          <p:cNvSpPr/>
          <p:nvPr/>
        </p:nvSpPr>
        <p:spPr>
          <a:xfrm>
            <a:off x="413384" y="1465945"/>
            <a:ext cx="1504771"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a)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hoa</a:t>
            </a:r>
            <a:r>
              <a:rPr lang="en-US" sz="2400" b="1" u="sng" dirty="0">
                <a:solidFill>
                  <a:srgbClr val="FF0000"/>
                </a:solidFill>
                <a:latin typeface="Times New Roman" pitchFamily="18" charset="0"/>
                <a:cs typeface="Times New Roman" pitchFamily="18" charset="0"/>
              </a:rPr>
              <a:t>.</a:t>
            </a:r>
          </a:p>
        </p:txBody>
      </p:sp>
      <p:sp>
        <p:nvSpPr>
          <p:cNvPr id="34" name="Rectangle 33"/>
          <p:cNvSpPr/>
          <p:nvPr/>
        </p:nvSpPr>
        <p:spPr>
          <a:xfrm>
            <a:off x="3491880" y="1340768"/>
            <a:ext cx="2331087" cy="553998"/>
          </a:xfrm>
          <a:prstGeom prst="rect">
            <a:avLst/>
          </a:prstGeom>
        </p:spPr>
        <p:txBody>
          <a:bodyPr wrap="none">
            <a:spAutoFit/>
          </a:bodyPr>
          <a:lstStyle/>
          <a:p>
            <a:r>
              <a:rPr lang="en-US" sz="3000" b="1" dirty="0" err="1">
                <a:solidFill>
                  <a:srgbClr val="0070C0"/>
                </a:solidFill>
                <a:latin typeface="Times New Roman" panose="02020603050405020304" pitchFamily="18" charset="0"/>
                <a:cs typeface="Times New Roman" panose="02020603050405020304" pitchFamily="18" charset="0"/>
              </a:rPr>
              <a:t>Hoa</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sầu</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đâu</a:t>
            </a:r>
            <a:r>
              <a:rPr lang="en-US" sz="3000" b="1" dirty="0">
                <a:solidFill>
                  <a:srgbClr val="0070C0"/>
                </a:solidFill>
                <a:latin typeface="Times New Roman" panose="02020603050405020304" pitchFamily="18" charset="0"/>
                <a:cs typeface="Times New Roman" panose="02020603050405020304" pitchFamily="18" charset="0"/>
              </a:rPr>
              <a:t> </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277758" y="332656"/>
            <a:ext cx="8629212" cy="954107"/>
          </a:xfrm>
          <a:prstGeom prst="rect">
            <a:avLst/>
          </a:prstGeom>
        </p:spPr>
        <p:txBody>
          <a:bodyPr wrap="square">
            <a:spAutoFit/>
          </a:bodyPr>
          <a:lstStyle/>
          <a:p>
            <a:pPr lvl="0" algn="just">
              <a:defRPr/>
            </a:pPr>
            <a:r>
              <a:rPr lang="en-US" sz="2800" b="1" i="1" kern="0" dirty="0">
                <a:solidFill>
                  <a:srgbClr val="990000"/>
                </a:solidFill>
                <a:latin typeface="Times New Roman" panose="02020603050405020304" pitchFamily="18" charset="0"/>
                <a:cs typeface="Times New Roman" panose="02020603050405020304" pitchFamily="18" charset="0"/>
              </a:rPr>
              <a:t>1. </a:t>
            </a:r>
            <a:r>
              <a:rPr lang="en-US" sz="2800" b="1" i="1" kern="0" dirty="0" err="1">
                <a:solidFill>
                  <a:srgbClr val="990000"/>
                </a:solidFill>
                <a:latin typeface="Times New Roman" panose="02020603050405020304" pitchFamily="18" charset="0"/>
                <a:cs typeface="Times New Roman" panose="02020603050405020304" pitchFamily="18" charset="0"/>
              </a:rPr>
              <a:t>Đọc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một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số</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đoạn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văn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hoa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quả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dưới</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đây</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và</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nhận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xét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về</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cách</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của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tác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giả</a:t>
            </a:r>
            <a:r>
              <a:rPr lang="en-US" sz="2800" b="1" i="1" kern="0" dirty="0">
                <a:solidFill>
                  <a:srgbClr val="990000"/>
                </a:solidFill>
                <a:latin typeface="Times New Roman" panose="02020603050405020304" pitchFamily="18" charset="0"/>
                <a:cs typeface="Times New Roman" panose="02020603050405020304" pitchFamily="18" charset="0"/>
              </a:rPr>
              <a:t>.</a:t>
            </a:r>
          </a:p>
        </p:txBody>
      </p:sp>
      <p:pic>
        <p:nvPicPr>
          <p:cNvPr id="36" name="Picture 35"/>
          <p:cNvPicPr>
            <a:picLocks noChangeAspect="1"/>
          </p:cNvPicPr>
          <p:nvPr/>
        </p:nvPicPr>
        <p:blipFill>
          <a:blip r:embed="rId7"/>
          <a:stretch>
            <a:fillRect/>
          </a:stretch>
        </p:blipFill>
        <p:spPr>
          <a:xfrm>
            <a:off x="8074" y="2015273"/>
            <a:ext cx="4471225" cy="4799396"/>
          </a:xfrm>
          <a:prstGeom prst="rect">
            <a:avLst/>
          </a:prstGeom>
          <a:ln w="88900" cap="sq" cmpd="thickThin">
            <a:solidFill>
              <a:srgbClr val="FF0000"/>
            </a:solidFill>
            <a:prstDash val="solid"/>
            <a:miter lim="800000"/>
          </a:ln>
          <a:effectLst>
            <a:innerShdw blurRad="76200">
              <a:srgbClr val="000000"/>
            </a:innerShdw>
          </a:effectLst>
        </p:spPr>
      </p:pic>
      <p:pic>
        <p:nvPicPr>
          <p:cNvPr id="37" name="Picture 36"/>
          <p:cNvPicPr>
            <a:picLocks noChangeAspect="1"/>
          </p:cNvPicPr>
          <p:nvPr/>
        </p:nvPicPr>
        <p:blipFill>
          <a:blip r:embed="rId8"/>
          <a:stretch>
            <a:fillRect/>
          </a:stretch>
        </p:blipFill>
        <p:spPr>
          <a:xfrm>
            <a:off x="4592548" y="1977817"/>
            <a:ext cx="4543193" cy="4836852"/>
          </a:xfrm>
          <a:prstGeom prst="rect">
            <a:avLst/>
          </a:prstGeom>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584796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35" name="Rectangle 34"/>
          <p:cNvSpPr/>
          <p:nvPr/>
        </p:nvSpPr>
        <p:spPr>
          <a:xfrm>
            <a:off x="277758" y="332656"/>
            <a:ext cx="8629212" cy="954107"/>
          </a:xfrm>
          <a:prstGeom prst="rect">
            <a:avLst/>
          </a:prstGeom>
        </p:spPr>
        <p:txBody>
          <a:bodyPr wrap="square">
            <a:spAutoFit/>
          </a:bodyPr>
          <a:lstStyle/>
          <a:p>
            <a:pPr lvl="0" algn="just">
              <a:defRPr/>
            </a:pPr>
            <a:r>
              <a:rPr lang="en-US" sz="2800" b="1" i="1" kern="0" dirty="0">
                <a:solidFill>
                  <a:srgbClr val="990000"/>
                </a:solidFill>
                <a:latin typeface="Times New Roman" panose="02020603050405020304" pitchFamily="18" charset="0"/>
                <a:cs typeface="Times New Roman" panose="02020603050405020304" pitchFamily="18" charset="0"/>
              </a:rPr>
              <a:t>1. </a:t>
            </a:r>
            <a:r>
              <a:rPr lang="en-US" sz="2800" b="1" i="1" kern="0" dirty="0" err="1">
                <a:solidFill>
                  <a:srgbClr val="990000"/>
                </a:solidFill>
                <a:latin typeface="Times New Roman" panose="02020603050405020304" pitchFamily="18" charset="0"/>
                <a:cs typeface="Times New Roman" panose="02020603050405020304" pitchFamily="18" charset="0"/>
              </a:rPr>
              <a:t>Đọc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một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số</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đoạn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văn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hoa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quả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dưới</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đây</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và</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nhận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xét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về</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cách</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của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tác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giả</a:t>
            </a:r>
            <a:r>
              <a:rPr lang="en-US" sz="2800" b="1" i="1" kern="0" dirty="0">
                <a:solidFill>
                  <a:srgbClr val="99000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174693" y="2191775"/>
            <a:ext cx="8676003" cy="4339650"/>
          </a:xfrm>
          <a:prstGeom prst="rect">
            <a:avLst/>
          </a:prstGeom>
        </p:spPr>
        <p:txBody>
          <a:bodyPr wrap="square">
            <a:spAutoFit/>
          </a:bodyPr>
          <a:lstStyle/>
          <a:p>
            <a:pPr indent="457200" algn="just">
              <a:defRPr/>
            </a:pPr>
            <a:r>
              <a:rPr lang="en-US" sz="2300" b="1" dirty="0" err="1">
                <a:solidFill>
                  <a:srgbClr val="002060"/>
                </a:solidFill>
                <a:latin typeface="Times New Roman" panose="02020603050405020304" pitchFamily="18" charset="0"/>
                <a:cs typeface="Times New Roman" panose="02020603050405020304" pitchFamily="18" charset="0"/>
              </a:rPr>
              <a:t>Vào</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khoảng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cuối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tháng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các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cây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sầu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đâu</a:t>
            </a:r>
            <a:r>
              <a:rPr lang="en-US" sz="2300" b="1" dirty="0">
                <a:solidFill>
                  <a:srgbClr val="002060"/>
                </a:solidFill>
                <a:latin typeface="Times New Roman" panose="02020603050405020304" pitchFamily="18" charset="0"/>
                <a:cs typeface="Times New Roman" panose="02020603050405020304" pitchFamily="18" charset="0"/>
              </a:rPr>
              <a:t> ở </a:t>
            </a:r>
            <a:r>
              <a:rPr lang="en-US" sz="2300" b="1" dirty="0" err="1">
                <a:solidFill>
                  <a:srgbClr val="002060"/>
                </a:solidFill>
                <a:latin typeface="Times New Roman" panose="02020603050405020304" pitchFamily="18" charset="0"/>
                <a:cs typeface="Times New Roman" panose="02020603050405020304" pitchFamily="18" charset="0"/>
              </a:rPr>
              <a:t>vùng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quê</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Bắc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Bộ</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hoa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và</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người</a:t>
            </a:r>
            <a:r>
              <a:rPr lang="en-US" sz="2300" b="1" dirty="0">
                <a:solidFill>
                  <a:srgbClr val="002060"/>
                </a:solidFill>
                <a:latin typeface="Times New Roman" panose="02020603050405020304" pitchFamily="18" charset="0"/>
                <a:cs typeface="Times New Roman" panose="02020603050405020304" pitchFamily="18" charset="0"/>
              </a:rPr>
              <a:t> ta </a:t>
            </a:r>
            <a:r>
              <a:rPr lang="en-US" sz="2300" b="1" dirty="0" err="1">
                <a:solidFill>
                  <a:srgbClr val="002060"/>
                </a:solidFill>
                <a:latin typeface="Times New Roman" panose="02020603050405020304" pitchFamily="18" charset="0"/>
                <a:cs typeface="Times New Roman" panose="02020603050405020304" pitchFamily="18" charset="0"/>
              </a:rPr>
              <a:t>thấy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hoa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sầu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nở</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như</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cười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Hoa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nhỏ</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bé</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lấm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tấm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mấy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chấm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đen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nở</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từng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chùm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đưa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như</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đưa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võng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mỗi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khi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có</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gió</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Cứ</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đến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tháng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nhớ</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đến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sầu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là</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tôi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cảm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thấy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thoang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thoảng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đây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một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thơm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mát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mẻ</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dịu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dàng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mát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mẻ</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còn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hơn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cả</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hương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cau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mà</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dịu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dàng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có</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khi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hơn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cả</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thơm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hoa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mộc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thơm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huyền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diệu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đó</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hòa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với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đất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của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ruộng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cày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vỡ</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ra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đậu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đã</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già</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mà</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người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nông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phu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hái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về</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phơi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nắng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mạ</a:t>
            </a:r>
            <a:r>
              <a:rPr lang="en-US" sz="2300" b="1" dirty="0">
                <a:solidFill>
                  <a:srgbClr val="002060"/>
                </a:solidFill>
                <a:latin typeface="Times New Roman" panose="02020603050405020304" pitchFamily="18" charset="0"/>
                <a:cs typeface="Times New Roman" panose="02020603050405020304" pitchFamily="18" charset="0"/>
              </a:rPr>
              <a:t> non </a:t>
            </a:r>
            <a:r>
              <a:rPr lang="en-US" sz="2300" b="1" dirty="0" err="1">
                <a:solidFill>
                  <a:srgbClr val="002060"/>
                </a:solidFill>
                <a:latin typeface="Times New Roman" panose="02020603050405020304" pitchFamily="18" charset="0"/>
                <a:cs typeface="Times New Roman" panose="02020603050405020304" pitchFamily="18" charset="0"/>
              </a:rPr>
              <a:t>lên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sớm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xanh</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màu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hoa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lí</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khoai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sắn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mùi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rau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cần</a:t>
            </a:r>
            <a:r>
              <a:rPr lang="en-US" sz="2300" b="1" dirty="0">
                <a:solidFill>
                  <a:srgbClr val="002060"/>
                </a:solidFill>
                <a:latin typeface="Times New Roman" panose="02020603050405020304" pitchFamily="18" charset="0"/>
                <a:cs typeface="Times New Roman" panose="02020603050405020304" pitchFamily="18" charset="0"/>
              </a:rPr>
              <a:t> ở </a:t>
            </a:r>
            <a:r>
              <a:rPr lang="en-US" sz="2300" b="1" dirty="0" err="1">
                <a:solidFill>
                  <a:srgbClr val="002060"/>
                </a:solidFill>
                <a:latin typeface="Times New Roman" panose="02020603050405020304" pitchFamily="18" charset="0"/>
                <a:cs typeface="Times New Roman" panose="02020603050405020304" pitchFamily="18" charset="0"/>
              </a:rPr>
              <a:t>các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ruộng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xâm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xấp</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nước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đưa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lên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Bao</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nhiêu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thứ</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đó</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bấy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nhiêu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thương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yêu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khiến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người</a:t>
            </a:r>
            <a:r>
              <a:rPr lang="en-US" sz="2300" b="1" dirty="0">
                <a:solidFill>
                  <a:srgbClr val="002060"/>
                </a:solidFill>
                <a:latin typeface="Times New Roman" panose="02020603050405020304" pitchFamily="18" charset="0"/>
                <a:cs typeface="Times New Roman" panose="02020603050405020304" pitchFamily="18" charset="0"/>
              </a:rPr>
              <a:t> ta </a:t>
            </a:r>
            <a:r>
              <a:rPr lang="en-US" sz="2300" b="1" dirty="0" err="1">
                <a:solidFill>
                  <a:srgbClr val="002060"/>
                </a:solidFill>
                <a:latin typeface="Times New Roman" panose="02020603050405020304" pitchFamily="18" charset="0"/>
                <a:cs typeface="Times New Roman" panose="02020603050405020304" pitchFamily="18" charset="0"/>
              </a:rPr>
              <a:t>cảm</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thấy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như</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ngây</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ngất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như</a:t>
            </a:r>
            <a:r>
              <a:rPr lang="en-US" sz="2300" b="1" dirty="0">
                <a:solidFill>
                  <a:srgbClr val="002060"/>
                </a:solidFill>
                <a:latin typeface="Times New Roman" panose="02020603050405020304" pitchFamily="18" charset="0"/>
                <a:cs typeface="Times New Roman" panose="02020603050405020304" pitchFamily="18" charset="0"/>
              </a:rPr>
              <a:t> say </a:t>
            </a:r>
            <a:r>
              <a:rPr lang="en-US" sz="2300" b="1" dirty="0" err="1">
                <a:solidFill>
                  <a:srgbClr val="002060"/>
                </a:solidFill>
                <a:latin typeface="Times New Roman" panose="02020603050405020304" pitchFamily="18" charset="0"/>
                <a:cs typeface="Times New Roman" panose="02020603050405020304" pitchFamily="18" charset="0"/>
              </a:rPr>
              <a:t>một</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thứ</a:t>
            </a:r>
            <a:r>
              <a:rPr lang="en-US" sz="2300" b="1" dirty="0">
                <a:solidFill>
                  <a:srgbClr val="002060"/>
                </a:solidFill>
                <a:latin typeface="Times New Roman" panose="02020603050405020304" pitchFamily="18" charset="0"/>
                <a:cs typeface="Times New Roman" panose="02020603050405020304" pitchFamily="18" charset="0"/>
              </a:rPr>
              <a:t> men </a:t>
            </a:r>
            <a:r>
              <a:rPr lang="en-US" sz="2300" b="1" dirty="0" err="1">
                <a:solidFill>
                  <a:srgbClr val="002060"/>
                </a:solidFill>
                <a:latin typeface="Times New Roman" panose="02020603050405020304" pitchFamily="18" charset="0"/>
                <a:cs typeface="Times New Roman" panose="02020603050405020304" pitchFamily="18" charset="0"/>
              </a:rPr>
              <a:t>gì</a:t>
            </a:r>
            <a:r>
              <a:rPr lang="en-US" sz="2300" b="1" dirty="0">
                <a:solidFill>
                  <a:srgbClr val="002060"/>
                </a:solidFill>
                <a:latin typeface="Times New Roman" panose="02020603050405020304" pitchFamily="18" charset="0"/>
                <a:cs typeface="Times New Roman" panose="02020603050405020304" pitchFamily="18" charset="0"/>
              </a:rPr>
              <a:t>. </a:t>
            </a:r>
          </a:p>
          <a:p>
            <a:pPr indent="457200" algn="just">
              <a:defRPr/>
            </a:pPr>
            <a:r>
              <a:rPr lang="en-US" sz="2300" b="1" dirty="0">
                <a:solidFill>
                  <a:schemeClr val="accent1">
                    <a:lumMod val="10000"/>
                  </a:schemeClr>
                </a:solidFill>
                <a:latin typeface="Times New Roman" panose="02020603050405020304" pitchFamily="18" charset="0"/>
                <a:cs typeface="Times New Roman" panose="02020603050405020304" pitchFamily="18" charset="0"/>
              </a:rPr>
              <a:t>						</a:t>
            </a:r>
            <a:r>
              <a:rPr lang="en-US" sz="2300" b="1" i="1" dirty="0">
                <a:solidFill>
                  <a:srgbClr val="0070C0"/>
                </a:solidFill>
                <a:latin typeface="Times New Roman" panose="02020603050405020304" pitchFamily="18" charset="0"/>
                <a:cs typeface="Times New Roman" panose="02020603050405020304" pitchFamily="18" charset="0"/>
              </a:rPr>
              <a:t>Theo </a:t>
            </a:r>
            <a:r>
              <a:rPr lang="en-US" sz="2300" b="1" dirty="0" err="1">
                <a:solidFill>
                  <a:srgbClr val="0070C0"/>
                </a:solidFill>
                <a:latin typeface="Times New Roman" panose="02020603050405020304" pitchFamily="18" charset="0"/>
                <a:cs typeface="Times New Roman" panose="02020603050405020304" pitchFamily="18" charset="0"/>
              </a:rPr>
              <a:t>Vũ</a:t>
            </a:r>
            <a:r>
              <a:rPr lang="en-US" sz="2300" b="1" dirty="0">
                <a:solidFill>
                  <a:srgbClr val="0070C0"/>
                </a:solidFill>
                <a:latin typeface="Times New Roman" panose="02020603050405020304" pitchFamily="18" charset="0"/>
                <a:cs typeface="Times New Roman" panose="02020603050405020304" pitchFamily="18" charset="0"/>
              </a:rPr>
              <a:t> </a:t>
            </a:r>
            <a:r>
              <a:rPr lang="en-US" sz="2300" b="1" dirty="0" err="1">
                <a:solidFill>
                  <a:srgbClr val="0070C0"/>
                </a:solidFill>
                <a:latin typeface="Times New Roman" panose="02020603050405020304" pitchFamily="18" charset="0"/>
                <a:cs typeface="Times New Roman" panose="02020603050405020304" pitchFamily="18" charset="0"/>
              </a:rPr>
              <a:t>Bằng</a:t>
            </a:r>
            <a:endParaRPr lang="en-US" sz="2300" b="1"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62000" y="1545264"/>
            <a:ext cx="1504771"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a)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hoa</a:t>
            </a:r>
            <a:r>
              <a:rPr lang="en-US" sz="2400" b="1" u="sng" dirty="0">
                <a:solidFill>
                  <a:srgbClr val="FF0000"/>
                </a:solidFill>
                <a:latin typeface="Times New Roman" pitchFamily="18" charset="0"/>
                <a:cs typeface="Times New Roman" pitchFamily="18" charset="0"/>
              </a:rPr>
              <a:t>.</a:t>
            </a:r>
          </a:p>
        </p:txBody>
      </p:sp>
      <p:sp>
        <p:nvSpPr>
          <p:cNvPr id="18" name="Rectangle 17"/>
          <p:cNvSpPr/>
          <p:nvPr/>
        </p:nvSpPr>
        <p:spPr>
          <a:xfrm>
            <a:off x="3381135" y="1644935"/>
            <a:ext cx="2331087" cy="553998"/>
          </a:xfrm>
          <a:prstGeom prst="rect">
            <a:avLst/>
          </a:prstGeom>
        </p:spPr>
        <p:txBody>
          <a:bodyPr wrap="none">
            <a:spAutoFit/>
          </a:bodyPr>
          <a:lstStyle/>
          <a:p>
            <a:r>
              <a:rPr lang="en-US" sz="3000" b="1" dirty="0" err="1">
                <a:solidFill>
                  <a:srgbClr val="FF0000"/>
                </a:solidFill>
                <a:latin typeface="Times New Roman" panose="02020603050405020304" pitchFamily="18" charset="0"/>
                <a:cs typeface="Times New Roman" panose="02020603050405020304" pitchFamily="18" charset="0"/>
              </a:rPr>
              <a:t>Hoa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sầu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đâu</a:t>
            </a:r>
            <a:r>
              <a:rPr lang="en-US" sz="3000" b="1" dirty="0">
                <a:solidFill>
                  <a:srgbClr val="FF0000"/>
                </a:solidFill>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7154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54470111"/>
              </p:ext>
            </p:extLst>
          </p:nvPr>
        </p:nvGraphicFramePr>
        <p:xfrm>
          <a:off x="221483" y="396230"/>
          <a:ext cx="8629212" cy="5616636"/>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0000"/>
                    </a:ext>
                  </a:extLst>
                </a:gridCol>
                <a:gridCol w="6914712">
                  <a:extLst>
                    <a:ext uri="{9D8B030D-6E8A-4147-A177-3AD203B41FA5}">
                      <a16:colId xmlns:a16="http://schemas.microsoft.com/office/drawing/2014/main" val="20001"/>
                    </a:ext>
                  </a:extLst>
                </a:gridCol>
              </a:tblGrid>
              <a:tr h="413992">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BÀI</a:t>
                      </a:r>
                    </a:p>
                  </a:txBody>
                  <a:tcPr>
                    <a:solidFill>
                      <a:schemeClr val="accent5"/>
                    </a:solidFill>
                  </a:tcPr>
                </a:tc>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HOA SẦU</a:t>
                      </a:r>
                      <a:r>
                        <a:rPr lang="en-US" sz="2400" b="1" baseline="0" dirty="0">
                          <a:solidFill>
                            <a:srgbClr val="002060"/>
                          </a:solidFill>
                          <a:latin typeface="Times New Roman" panose="02020603050405020304" pitchFamily="18" charset="0"/>
                          <a:cs typeface="Times New Roman" panose="02020603050405020304" pitchFamily="18" charset="0"/>
                        </a:rPr>
                        <a:t> ĐÂU</a:t>
                      </a:r>
                      <a:endParaRPr lang="en-US" sz="2400" b="1" dirty="0">
                        <a:solidFill>
                          <a:srgbClr val="002060"/>
                        </a:solidFill>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10000"/>
                  </a:ext>
                </a:extLst>
              </a:tr>
              <a:tr h="1627388">
                <a:tc>
                  <a:txBody>
                    <a:bodyPr/>
                    <a:lstStyle/>
                    <a:p>
                      <a:pPr algn="ctr"/>
                      <a:r>
                        <a:rPr lang="en-US" sz="2200" b="1" dirty="0">
                          <a:solidFill>
                            <a:srgbClr val="0000FF"/>
                          </a:solidFill>
                          <a:latin typeface="Times New Roman" panose="02020603050405020304" pitchFamily="18" charset="0"/>
                          <a:cs typeface="Times New Roman" panose="02020603050405020304" pitchFamily="18" charset="0"/>
                        </a:rPr>
                        <a:t>CÁCH</a:t>
                      </a:r>
                      <a:r>
                        <a:rPr lang="en-US" sz="2200" b="1" baseline="0" dirty="0">
                          <a:solidFill>
                            <a:srgbClr val="0000FF"/>
                          </a:solidFill>
                          <a:latin typeface="Times New Roman" panose="02020603050405020304" pitchFamily="18" charset="0"/>
                          <a:cs typeface="Times New Roman" panose="02020603050405020304" pitchFamily="18" charset="0"/>
                        </a:rPr>
                        <a:t> TẢ</a:t>
                      </a:r>
                      <a:endParaRPr lang="en-US" sz="2200" b="1" dirty="0">
                        <a:solidFill>
                          <a:srgbClr val="0000FF"/>
                        </a:solidFill>
                        <a:latin typeface="Times New Roman" panose="02020603050405020304" pitchFamily="18" charset="0"/>
                        <a:cs typeface="Times New Roman" panose="02020603050405020304" pitchFamily="18" charset="0"/>
                      </a:endParaRPr>
                    </a:p>
                  </a:txBody>
                  <a:tcPr anchor="ctr">
                    <a:solidFill>
                      <a:schemeClr val="bg2">
                        <a:lumMod val="20000"/>
                        <a:lumOff val="80000"/>
                      </a:schemeClr>
                    </a:solidFill>
                  </a:tcPr>
                </a:tc>
                <a:tc>
                  <a:txBody>
                    <a:bodyPr/>
                    <a:lstStyle/>
                    <a:p>
                      <a:pPr marL="285750" indent="-285750" algn="just">
                        <a:buFontTx/>
                        <a:buChar char="-"/>
                      </a:pPr>
                      <a:endParaRPr lang="en-US" sz="2400" baseline="0" dirty="0"/>
                    </a:p>
                    <a:p>
                      <a:pPr marL="285750" indent="-285750" algn="just">
                        <a:buFontTx/>
                        <a:buChar char="-"/>
                      </a:pPr>
                      <a:endParaRPr lang="en-US" sz="2400" baseline="0" dirty="0"/>
                    </a:p>
                  </a:txBody>
                  <a:tcPr/>
                </a:tc>
                <a:extLst>
                  <a:ext uri="{0D108BD9-81ED-4DB2-BD59-A6C34878D82A}">
                    <a16:rowId xmlns:a16="http://schemas.microsoft.com/office/drawing/2014/main" val="10001"/>
                  </a:ext>
                </a:extLst>
              </a:tr>
              <a:tr h="2215604">
                <a:tc>
                  <a:txBody>
                    <a:bodyPr/>
                    <a:lstStyle/>
                    <a:p>
                      <a:pPr algn="ctr"/>
                      <a:r>
                        <a:rPr lang="en-US" sz="2200" b="1" dirty="0">
                          <a:solidFill>
                            <a:srgbClr val="0000FF"/>
                          </a:solidFill>
                          <a:latin typeface="Times New Roman" panose="02020603050405020304" pitchFamily="18" charset="0"/>
                          <a:cs typeface="Times New Roman" panose="02020603050405020304" pitchFamily="18" charset="0"/>
                        </a:rPr>
                        <a:t>HÌNH</a:t>
                      </a:r>
                      <a:r>
                        <a:rPr lang="en-US" sz="2200" b="1" baseline="0" dirty="0">
                          <a:solidFill>
                            <a:srgbClr val="0000FF"/>
                          </a:solidFill>
                          <a:latin typeface="Times New Roman" panose="02020603050405020304" pitchFamily="18" charset="0"/>
                          <a:cs typeface="Times New Roman" panose="02020603050405020304" pitchFamily="18" charset="0"/>
                        </a:rPr>
                        <a:t> ẢNH</a:t>
                      </a:r>
                    </a:p>
                    <a:p>
                      <a:pPr algn="ctr"/>
                      <a:r>
                        <a:rPr lang="en-US" sz="2200" b="1" baseline="0" dirty="0">
                          <a:solidFill>
                            <a:srgbClr val="0000FF"/>
                          </a:solidFill>
                          <a:latin typeface="Times New Roman" panose="02020603050405020304" pitchFamily="18" charset="0"/>
                          <a:cs typeface="Times New Roman" panose="02020603050405020304" pitchFamily="18" charset="0"/>
                        </a:rPr>
                        <a:t>SO SÁNH</a:t>
                      </a:r>
                      <a:endParaRPr lang="en-US" sz="2200" b="1" dirty="0">
                        <a:solidFill>
                          <a:srgbClr val="0000FF"/>
                        </a:solidFill>
                        <a:latin typeface="Times New Roman" panose="02020603050405020304" pitchFamily="18" charset="0"/>
                        <a:cs typeface="Times New Roman" panose="02020603050405020304" pitchFamily="18" charset="0"/>
                      </a:endParaRPr>
                    </a:p>
                  </a:txBody>
                  <a:tcPr anchor="ctr">
                    <a:solidFill>
                      <a:schemeClr val="bg2">
                        <a:lumMod val="20000"/>
                        <a:lumOff val="80000"/>
                      </a:schemeClr>
                    </a:solidFill>
                  </a:tcPr>
                </a:tc>
                <a:tc>
                  <a:txBody>
                    <a:bodyPr/>
                    <a:lstStyle/>
                    <a:p>
                      <a:pPr marL="0" indent="0" algn="just">
                        <a:buFontTx/>
                        <a:buNone/>
                      </a:pPr>
                      <a:endParaRPr lang="en-US" sz="2000" baseline="0" dirty="0"/>
                    </a:p>
                    <a:p>
                      <a:pPr marL="0" indent="0" algn="just">
                        <a:buFontTx/>
                        <a:buNone/>
                      </a:pPr>
                      <a:endParaRPr lang="en-US" sz="2000" baseline="0" dirty="0"/>
                    </a:p>
                    <a:p>
                      <a:pPr marL="0" indent="0" algn="just">
                        <a:buFontTx/>
                        <a:buNone/>
                      </a:pPr>
                      <a:endParaRPr lang="en-US" sz="2000" baseline="0" dirty="0"/>
                    </a:p>
                    <a:p>
                      <a:pPr marL="0" indent="0" algn="just">
                        <a:buFontTx/>
                        <a:buNone/>
                      </a:pPr>
                      <a:endParaRPr lang="en-US" sz="1900" dirty="0"/>
                    </a:p>
                  </a:txBody>
                  <a:tcPr/>
                </a:tc>
                <a:extLst>
                  <a:ext uri="{0D108BD9-81ED-4DB2-BD59-A6C34878D82A}">
                    <a16:rowId xmlns:a16="http://schemas.microsoft.com/office/drawing/2014/main" val="10002"/>
                  </a:ext>
                </a:extLst>
              </a:tr>
              <a:tr h="1316444">
                <a:tc>
                  <a:txBody>
                    <a:bodyPr/>
                    <a:lstStyle/>
                    <a:p>
                      <a:pPr algn="ctr"/>
                      <a:r>
                        <a:rPr lang="en-US" sz="2200" b="1" dirty="0">
                          <a:solidFill>
                            <a:srgbClr val="0000FF"/>
                          </a:solidFill>
                          <a:latin typeface="Times New Roman" panose="02020603050405020304" pitchFamily="18" charset="0"/>
                          <a:cs typeface="Times New Roman" panose="02020603050405020304" pitchFamily="18" charset="0"/>
                        </a:rPr>
                        <a:t>HÌNH</a:t>
                      </a:r>
                      <a:r>
                        <a:rPr lang="en-US" sz="2200" b="1" baseline="0" dirty="0">
                          <a:solidFill>
                            <a:srgbClr val="0000FF"/>
                          </a:solidFill>
                          <a:latin typeface="Times New Roman" panose="02020603050405020304" pitchFamily="18" charset="0"/>
                          <a:cs typeface="Times New Roman" panose="02020603050405020304" pitchFamily="18" charset="0"/>
                        </a:rPr>
                        <a:t> ẢNH</a:t>
                      </a:r>
                    </a:p>
                    <a:p>
                      <a:pPr algn="ctr"/>
                      <a:r>
                        <a:rPr lang="en-US" sz="2200" b="1" baseline="0" dirty="0">
                          <a:solidFill>
                            <a:srgbClr val="0000FF"/>
                          </a:solidFill>
                          <a:latin typeface="Times New Roman" panose="02020603050405020304" pitchFamily="18" charset="0"/>
                          <a:cs typeface="Times New Roman" panose="02020603050405020304" pitchFamily="18" charset="0"/>
                        </a:rPr>
                        <a:t>NHÂN HOÁ</a:t>
                      </a:r>
                      <a:endParaRPr lang="en-US" sz="2200" b="1" dirty="0">
                        <a:solidFill>
                          <a:srgbClr val="0000FF"/>
                        </a:solidFill>
                        <a:latin typeface="Times New Roman" panose="02020603050405020304" pitchFamily="18" charset="0"/>
                        <a:cs typeface="Times New Roman" panose="02020603050405020304" pitchFamily="18" charset="0"/>
                      </a:endParaRPr>
                    </a:p>
                  </a:txBody>
                  <a:tcPr anchor="ctr">
                    <a:solidFill>
                      <a:schemeClr val="bg2">
                        <a:lumMod val="20000"/>
                        <a:lumOff val="80000"/>
                      </a:schemeClr>
                    </a:solidFill>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2" name="Rectangle 1"/>
          <p:cNvSpPr/>
          <p:nvPr/>
        </p:nvSpPr>
        <p:spPr>
          <a:xfrm>
            <a:off x="2110825" y="1313692"/>
            <a:ext cx="6672538" cy="707886"/>
          </a:xfrm>
          <a:prstGeom prst="rect">
            <a:avLst/>
          </a:prstGeom>
        </p:spPr>
        <p:txBody>
          <a:bodyPr wrap="square">
            <a:spAutoFit/>
          </a:bodyPr>
          <a:lstStyle/>
          <a:p>
            <a:pPr algn="just" fontAlgn="auto">
              <a:spcBef>
                <a:spcPts val="0"/>
              </a:spcBef>
              <a:spcAft>
                <a:spcPts val="0"/>
              </a:spcAft>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chùm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chùm</a:t>
            </a:r>
            <a:r>
              <a:rPr lang="en-US" sz="2000" dirty="0">
                <a:latin typeface="Times New Roman" panose="02020603050405020304" pitchFamily="18" charset="0"/>
                <a:cs typeface="Times New Roman" panose="02020603050405020304" pitchFamily="18" charset="0"/>
              </a:rPr>
              <a:t>.</a:t>
            </a:r>
          </a:p>
        </p:txBody>
      </p:sp>
      <p:sp>
        <p:nvSpPr>
          <p:cNvPr id="3" name="Rectangle 2"/>
          <p:cNvSpPr/>
          <p:nvPr/>
        </p:nvSpPr>
        <p:spPr>
          <a:xfrm>
            <a:off x="2110825" y="1972473"/>
            <a:ext cx="3841116"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a:t>
            </a:r>
          </a:p>
        </p:txBody>
      </p:sp>
      <p:sp>
        <p:nvSpPr>
          <p:cNvPr id="4" name="Rectangle 3"/>
          <p:cNvSpPr/>
          <p:nvPr/>
        </p:nvSpPr>
        <p:spPr>
          <a:xfrm>
            <a:off x="2164732" y="2410599"/>
            <a:ext cx="2366545" cy="400110"/>
          </a:xfrm>
          <a:prstGeom prst="rect">
            <a:avLst/>
          </a:prstGeom>
        </p:spPr>
        <p:txBody>
          <a:bodyPr wrap="none">
            <a:spAutoFit/>
          </a:bodyPr>
          <a:lstStyle/>
          <a:p>
            <a:pPr marL="0" indent="0" algn="just">
              <a:buFontTx/>
              <a:buNone/>
            </a:pPr>
            <a:r>
              <a:rPr lang="en-US" sz="2000" b="1" dirty="0">
                <a:solidFill>
                  <a:srgbClr val="FF0000"/>
                </a:solidFill>
                <a:latin typeface="Times New Roman" pitchFamily="18" charset="0"/>
                <a:cs typeface="Times New Roman" pitchFamily="18" charset="0"/>
                <a:sym typeface="Wingdings"/>
              </a:rPr>
              <a: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Tả</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từng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bộ</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phận</a:t>
            </a:r>
            <a:r>
              <a:rPr lang="en-US" sz="2000" b="1" dirty="0">
                <a:solidFill>
                  <a:srgbClr val="FF0000"/>
                </a:solidFill>
                <a:latin typeface="Times New Roman" pitchFamily="18" charset="0"/>
                <a:cs typeface="Times New Roman" pitchFamily="18" charset="0"/>
              </a:rPr>
              <a:t>.</a:t>
            </a:r>
          </a:p>
        </p:txBody>
      </p:sp>
      <p:sp>
        <p:nvSpPr>
          <p:cNvPr id="6" name="Rectangle 5"/>
          <p:cNvSpPr/>
          <p:nvPr/>
        </p:nvSpPr>
        <p:spPr>
          <a:xfrm>
            <a:off x="2110824" y="3090562"/>
            <a:ext cx="6672539" cy="1107996"/>
          </a:xfrm>
          <a:prstGeom prst="rect">
            <a:avLst/>
          </a:prstGeom>
        </p:spPr>
        <p:txBody>
          <a:bodyPr wrap="square">
            <a:spAutoFit/>
          </a:bodyPr>
          <a:lstStyle/>
          <a:p>
            <a:pPr marL="0" indent="0" algn="just">
              <a:buFontTx/>
              <a:buNone/>
            </a:pP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quê</a:t>
            </a:r>
            <a:endParaRPr lang="en-US" sz="2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602430A-32FF-D095-AD75-8811CEF0B5FE}"/>
              </a:ext>
            </a:extLst>
          </p:cNvPr>
          <p:cNvSpPr/>
          <p:nvPr/>
        </p:nvSpPr>
        <p:spPr>
          <a:xfrm>
            <a:off x="1981136" y="4739200"/>
            <a:ext cx="6785087" cy="1107996"/>
          </a:xfrm>
          <a:prstGeom prst="rect">
            <a:avLst/>
          </a:prstGeom>
        </p:spPr>
        <p:txBody>
          <a:bodyPr wrap="square">
            <a:spAutoFit/>
          </a:bodyPr>
          <a:lstStyle/>
          <a:p>
            <a:pPr marL="0" indent="0" algn="just">
              <a:buFontTx/>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bao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say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men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053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gtEl>
                                        <p:attrNameLst>
                                          <p:attrName>ppt_y</p:attrName>
                                        </p:attrNameLst>
                                      </p:cBhvr>
                                      <p:tavLst>
                                        <p:tav tm="0">
                                          <p:val>
                                            <p:strVal val="#ppt_y"/>
                                          </p:val>
                                        </p:tav>
                                        <p:tav tm="100000">
                                          <p:val>
                                            <p:strVal val="#ppt_y"/>
                                          </p:val>
                                        </p:tav>
                                      </p:tavLst>
                                    </p:anim>
                                    <p:anim calcmode="lin" valueType="num">
                                      <p:cBhvr>
                                        <p:cTn id="5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35" name="Rectangle 34"/>
          <p:cNvSpPr/>
          <p:nvPr/>
        </p:nvSpPr>
        <p:spPr>
          <a:xfrm>
            <a:off x="277758" y="332656"/>
            <a:ext cx="8629212" cy="954107"/>
          </a:xfrm>
          <a:prstGeom prst="rect">
            <a:avLst/>
          </a:prstGeom>
        </p:spPr>
        <p:txBody>
          <a:bodyPr wrap="square">
            <a:spAutoFit/>
          </a:bodyPr>
          <a:lstStyle/>
          <a:p>
            <a:pPr lvl="0" algn="just">
              <a:defRPr/>
            </a:pPr>
            <a:r>
              <a:rPr lang="en-US" sz="2800" b="1" i="1" kern="0" dirty="0">
                <a:solidFill>
                  <a:srgbClr val="990000"/>
                </a:solidFill>
                <a:latin typeface="Times New Roman" panose="02020603050405020304" pitchFamily="18" charset="0"/>
                <a:cs typeface="Times New Roman" panose="02020603050405020304" pitchFamily="18" charset="0"/>
              </a:rPr>
              <a:t>1. </a:t>
            </a:r>
            <a:r>
              <a:rPr lang="en-US" sz="2800" b="1" i="1" kern="0" dirty="0" err="1">
                <a:solidFill>
                  <a:srgbClr val="990000"/>
                </a:solidFill>
                <a:latin typeface="Times New Roman" panose="02020603050405020304" pitchFamily="18" charset="0"/>
                <a:cs typeface="Times New Roman" panose="02020603050405020304" pitchFamily="18" charset="0"/>
              </a:rPr>
              <a:t>Đọc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một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số</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đoạn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văn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hoa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quả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dưới</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đây</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và</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nhận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xét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về</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cách</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của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tác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giả</a:t>
            </a:r>
            <a:r>
              <a:rPr lang="en-US" sz="2800" b="1" i="1" kern="0" dirty="0">
                <a:solidFill>
                  <a:srgbClr val="990000"/>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401364" y="1611925"/>
            <a:ext cx="1540037"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b)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quả</a:t>
            </a:r>
            <a:r>
              <a:rPr lang="en-US" sz="2400" b="1" u="sng" dirty="0">
                <a:solidFill>
                  <a:srgbClr val="FF0000"/>
                </a:solidFill>
                <a:latin typeface="Times New Roman" pitchFamily="18" charset="0"/>
                <a:cs typeface="Times New Roman" pitchFamily="18" charset="0"/>
              </a:rPr>
              <a:t>.</a:t>
            </a:r>
          </a:p>
        </p:txBody>
      </p:sp>
      <p:sp>
        <p:nvSpPr>
          <p:cNvPr id="19" name="Rectangle 18"/>
          <p:cNvSpPr/>
          <p:nvPr/>
        </p:nvSpPr>
        <p:spPr>
          <a:xfrm>
            <a:off x="3381135" y="1615404"/>
            <a:ext cx="2236510" cy="553998"/>
          </a:xfrm>
          <a:prstGeom prst="rect">
            <a:avLst/>
          </a:prstGeom>
        </p:spPr>
        <p:txBody>
          <a:bodyPr wrap="none">
            <a:spAutoFit/>
          </a:bodyPr>
          <a:lstStyle/>
          <a:p>
            <a:r>
              <a:rPr lang="en-US" sz="3000" b="1" dirty="0" err="1">
                <a:solidFill>
                  <a:srgbClr val="FF0000"/>
                </a:solidFill>
                <a:latin typeface="Times New Roman" panose="02020603050405020304" pitchFamily="18" charset="0"/>
                <a:cs typeface="Times New Roman" panose="02020603050405020304" pitchFamily="18" charset="0"/>
              </a:rPr>
              <a:t>Quả</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chua</a:t>
            </a:r>
            <a:endParaRPr lang="en-US" sz="3000" dirty="0">
              <a:latin typeface="Times New Roman" panose="02020603050405020304" pitchFamily="18" charset="0"/>
              <a:cs typeface="Times New Roman" panose="02020603050405020304" pitchFamily="18" charset="0"/>
            </a:endParaRPr>
          </a:p>
        </p:txBody>
      </p:sp>
      <p:pic>
        <p:nvPicPr>
          <p:cNvPr id="20" name="Picture 2" descr="C:\Users\Administrator\Pictures\Capture3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253421"/>
            <a:ext cx="8629212" cy="443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4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35" name="Rectangle 34"/>
          <p:cNvSpPr/>
          <p:nvPr/>
        </p:nvSpPr>
        <p:spPr>
          <a:xfrm>
            <a:off x="277758" y="332656"/>
            <a:ext cx="8629212" cy="954107"/>
          </a:xfrm>
          <a:prstGeom prst="rect">
            <a:avLst/>
          </a:prstGeom>
        </p:spPr>
        <p:txBody>
          <a:bodyPr wrap="square">
            <a:spAutoFit/>
          </a:bodyPr>
          <a:lstStyle/>
          <a:p>
            <a:pPr lvl="0" algn="just">
              <a:defRPr/>
            </a:pPr>
            <a:r>
              <a:rPr lang="en-US" sz="2800" b="1" i="1" kern="0" dirty="0">
                <a:solidFill>
                  <a:srgbClr val="990000"/>
                </a:solidFill>
                <a:latin typeface="Times New Roman" panose="02020603050405020304" pitchFamily="18" charset="0"/>
                <a:cs typeface="Times New Roman" panose="02020603050405020304" pitchFamily="18" charset="0"/>
              </a:rPr>
              <a:t>1. </a:t>
            </a:r>
            <a:r>
              <a:rPr lang="en-US" sz="2800" b="1" i="1" kern="0" dirty="0" err="1">
                <a:solidFill>
                  <a:srgbClr val="990000"/>
                </a:solidFill>
                <a:latin typeface="Times New Roman" panose="02020603050405020304" pitchFamily="18" charset="0"/>
                <a:cs typeface="Times New Roman" panose="02020603050405020304" pitchFamily="18" charset="0"/>
              </a:rPr>
              <a:t>Đọc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một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số</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đoạn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văn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hoa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quả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dưới</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đây</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và</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nhận</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xét</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về</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cách</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miêu</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tả</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của</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tác</a:t>
            </a:r>
            <a:r>
              <a:rPr lang="en-US" sz="2800" b="1" i="1" kern="0" dirty="0">
                <a:solidFill>
                  <a:srgbClr val="990000"/>
                </a:solidFill>
                <a:latin typeface="Times New Roman" panose="02020603050405020304" pitchFamily="18" charset="0"/>
                <a:cs typeface="Times New Roman" panose="02020603050405020304" pitchFamily="18" charset="0"/>
              </a:rPr>
              <a:t> </a:t>
            </a:r>
            <a:r>
              <a:rPr lang="en-US" sz="2800" b="1" i="1" kern="0" dirty="0" err="1">
                <a:solidFill>
                  <a:srgbClr val="990000"/>
                </a:solidFill>
                <a:latin typeface="Times New Roman" panose="02020603050405020304" pitchFamily="18" charset="0"/>
                <a:cs typeface="Times New Roman" panose="02020603050405020304" pitchFamily="18" charset="0"/>
              </a:rPr>
              <a:t>giả</a:t>
            </a:r>
            <a:r>
              <a:rPr lang="en-US" sz="2800" b="1" i="1" kern="0" dirty="0">
                <a:solidFill>
                  <a:srgbClr val="990000"/>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401364" y="1611925"/>
            <a:ext cx="1540037"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b)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quả</a:t>
            </a:r>
            <a:r>
              <a:rPr lang="en-US" sz="2400" b="1" u="sng" dirty="0">
                <a:solidFill>
                  <a:srgbClr val="FF0000"/>
                </a:solidFill>
                <a:latin typeface="Times New Roman" pitchFamily="18" charset="0"/>
                <a:cs typeface="Times New Roman" pitchFamily="18" charset="0"/>
              </a:rPr>
              <a:t>.</a:t>
            </a:r>
          </a:p>
        </p:txBody>
      </p:sp>
      <p:sp>
        <p:nvSpPr>
          <p:cNvPr id="19" name="Rectangle 18"/>
          <p:cNvSpPr/>
          <p:nvPr/>
        </p:nvSpPr>
        <p:spPr>
          <a:xfrm>
            <a:off x="3381135" y="1615404"/>
            <a:ext cx="2236510" cy="553998"/>
          </a:xfrm>
          <a:prstGeom prst="rect">
            <a:avLst/>
          </a:prstGeom>
        </p:spPr>
        <p:txBody>
          <a:bodyPr wrap="none">
            <a:spAutoFit/>
          </a:bodyPr>
          <a:lstStyle/>
          <a:p>
            <a:r>
              <a:rPr lang="en-US" sz="3000" b="1" dirty="0" err="1">
                <a:solidFill>
                  <a:srgbClr val="FF0000"/>
                </a:solidFill>
                <a:latin typeface="Times New Roman" panose="02020603050405020304" pitchFamily="18" charset="0"/>
                <a:cs typeface="Times New Roman" panose="02020603050405020304" pitchFamily="18" charset="0"/>
              </a:rPr>
              <a:t>Quả</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chua</a:t>
            </a:r>
            <a:endParaRPr lang="en-US" sz="3000" dirty="0">
              <a:latin typeface="Times New Roman" panose="02020603050405020304" pitchFamily="18" charset="0"/>
              <a:cs typeface="Times New Roman" panose="02020603050405020304" pitchFamily="18" charset="0"/>
            </a:endParaRPr>
          </a:p>
        </p:txBody>
      </p:sp>
      <p:sp>
        <p:nvSpPr>
          <p:cNvPr id="16" name="Rectangle 15"/>
          <p:cNvSpPr/>
          <p:nvPr/>
        </p:nvSpPr>
        <p:spPr>
          <a:xfrm>
            <a:off x="436836" y="2209800"/>
            <a:ext cx="8346528" cy="4154984"/>
          </a:xfrm>
          <a:prstGeom prst="rect">
            <a:avLst/>
          </a:prstGeom>
        </p:spPr>
        <p:txBody>
          <a:bodyPr wrap="square">
            <a:spAutoFit/>
          </a:bodyPr>
          <a:lstStyle/>
          <a:p>
            <a:pPr algn="just" eaLnBrk="1" hangingPunct="1"/>
            <a:r>
              <a:rPr lang="en-US" b="1" dirty="0">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Đêm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huyền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diệu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rủ</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hoa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lặn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theo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vòng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thời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gian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chuyển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vần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Hoa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biến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để</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cây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nõn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màu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cây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lá</a:t>
            </a:r>
            <a:r>
              <a:rPr lang="en-US" sz="2200" b="1" dirty="0">
                <a:solidFill>
                  <a:srgbClr val="002060"/>
                </a:solidFill>
                <a:latin typeface="Times New Roman" pitchFamily="18" charset="0"/>
                <a:cs typeface="Times New Roman" pitchFamily="18" charset="0"/>
              </a:rPr>
              <a:t>.</a:t>
            </a:r>
          </a:p>
          <a:p>
            <a:pPr algn="just" eaLnBrk="1" hangingPunct="1"/>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xum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xuê</a:t>
            </a:r>
            <a:r>
              <a:rPr lang="en-US" sz="2200" b="1" dirty="0">
                <a:solidFill>
                  <a:srgbClr val="002060"/>
                </a:solidFill>
                <a:latin typeface="Times New Roman" pitchFamily="18" charset="0"/>
                <a:cs typeface="Times New Roman" pitchFamily="18" charset="0"/>
              </a:rPr>
              <a:t>, chi </a:t>
            </a:r>
            <a:r>
              <a:rPr lang="en-US" sz="2200" b="1" dirty="0" err="1">
                <a:solidFill>
                  <a:srgbClr val="002060"/>
                </a:solidFill>
                <a:latin typeface="Times New Roman" pitchFamily="18" charset="0"/>
                <a:cs typeface="Times New Roman" pitchFamily="18" charset="0"/>
              </a:rPr>
              <a:t>chít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lớn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bé</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vui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mắt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như</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đàn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mẹ</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đông</a:t>
            </a:r>
            <a:r>
              <a:rPr lang="en-US" sz="2200" b="1" dirty="0">
                <a:solidFill>
                  <a:srgbClr val="002060"/>
                </a:solidFill>
                <a:latin typeface="Times New Roman" pitchFamily="18" charset="0"/>
                <a:cs typeface="Times New Roman" pitchFamily="18" charset="0"/>
              </a:rPr>
              <a:t> con.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một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sinh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đôi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bốn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ở </a:t>
            </a:r>
            <a:r>
              <a:rPr lang="en-US" sz="2200" b="1" dirty="0" err="1">
                <a:solidFill>
                  <a:srgbClr val="002060"/>
                </a:solidFill>
                <a:latin typeface="Times New Roman" pitchFamily="18" charset="0"/>
                <a:cs typeface="Times New Roman" pitchFamily="18" charset="0"/>
              </a:rPr>
              <a:t>thân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leo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nghịch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ngợm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ngọn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ỏe</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cành</a:t>
            </a:r>
            <a:r>
              <a:rPr lang="en-US" sz="2200" b="1" dirty="0">
                <a:solidFill>
                  <a:srgbClr val="002060"/>
                </a:solidFill>
                <a:latin typeface="Times New Roman" pitchFamily="18" charset="0"/>
                <a:cs typeface="Times New Roman" pitchFamily="18" charset="0"/>
              </a:rPr>
              <a:t> to </a:t>
            </a:r>
            <a:r>
              <a:rPr lang="en-US" sz="2200" b="1" dirty="0" err="1">
                <a:solidFill>
                  <a:srgbClr val="002060"/>
                </a:solidFill>
                <a:latin typeface="Times New Roman" pitchFamily="18" charset="0"/>
                <a:cs typeface="Times New Roman" pitchFamily="18" charset="0"/>
              </a:rPr>
              <a:t>nhất</a:t>
            </a:r>
            <a:r>
              <a:rPr lang="en-US" sz="2200" b="1" dirty="0">
                <a:solidFill>
                  <a:srgbClr val="002060"/>
                </a:solidFill>
                <a:latin typeface="Times New Roman" pitchFamily="18" charset="0"/>
                <a:cs typeface="Times New Roman" pitchFamily="18" charset="0"/>
              </a:rPr>
              <a:t>.</a:t>
            </a:r>
          </a:p>
          <a:p>
            <a:pPr algn="just" eaLnBrk="1" hangingPunct="1"/>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đến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vị</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thơm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mát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dần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trong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Mỗi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chín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một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mặt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trời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nhỏ</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hiền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dịu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thắp</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đèn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lồng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trong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cây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nhỏ</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bé</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gọi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người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đến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Màu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đỏ</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màu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nhận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sớm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nhất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đầu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mùa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gieo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sự</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nức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mọi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người</a:t>
            </a:r>
            <a:r>
              <a:rPr lang="en-US" sz="2200" b="1" dirty="0">
                <a:solidFill>
                  <a:srgbClr val="002060"/>
                </a:solidFill>
                <a:latin typeface="Times New Roman" pitchFamily="18" charset="0"/>
                <a:cs typeface="Times New Roman" pitchFamily="18" charset="0"/>
              </a:rPr>
              <a:t>.</a:t>
            </a:r>
          </a:p>
          <a:p>
            <a:pPr algn="just" eaLnBrk="1" hangingPunct="1"/>
            <a:r>
              <a:rPr lang="en-US" sz="2200" b="1" dirty="0">
                <a:solidFill>
                  <a:srgbClr val="002060"/>
                </a:solidFill>
                <a:latin typeface="Times New Roman" pitchFamily="18" charset="0"/>
                <a:cs typeface="Times New Roman" pitchFamily="18" charset="0"/>
              </a:rPr>
              <a:t>                                			      </a:t>
            </a:r>
            <a:r>
              <a:rPr lang="en-US" sz="2200" b="1" i="1" dirty="0">
                <a:solidFill>
                  <a:srgbClr val="0070C0"/>
                </a:solidFill>
                <a:latin typeface="Times New Roman" pitchFamily="18" charset="0"/>
                <a:cs typeface="Times New Roman" pitchFamily="18" charset="0"/>
              </a:rPr>
              <a:t>Theo </a:t>
            </a:r>
            <a:r>
              <a:rPr lang="en-US" sz="2200" b="1" i="1" dirty="0" err="1">
                <a:solidFill>
                  <a:srgbClr val="0070C0"/>
                </a:solidFill>
                <a:latin typeface="Times New Roman" pitchFamily="18" charset="0"/>
                <a:cs typeface="Times New Roman" pitchFamily="18" charset="0"/>
              </a:rPr>
              <a:t>Ngô</a:t>
            </a:r>
            <a:r>
              <a:rPr lang="en-US" sz="2200" b="1" i="1" dirty="0">
                <a:solidFill>
                  <a:srgbClr val="0070C0"/>
                </a:solidFill>
                <a:latin typeface="Times New Roman" pitchFamily="18" charset="0"/>
                <a:cs typeface="Times New Roman" pitchFamily="18" charset="0"/>
              </a:rPr>
              <a:t> </a:t>
            </a:r>
            <a:r>
              <a:rPr lang="en-US" sz="2200" b="1" i="1" dirty="0" err="1">
                <a:solidFill>
                  <a:srgbClr val="0070C0"/>
                </a:solidFill>
                <a:latin typeface="Times New Roman" pitchFamily="18" charset="0"/>
                <a:cs typeface="Times New Roman" pitchFamily="18" charset="0"/>
              </a:rPr>
              <a:t>Văn</a:t>
            </a:r>
            <a:r>
              <a:rPr lang="en-US" sz="2200" b="1" i="1" dirty="0">
                <a:solidFill>
                  <a:srgbClr val="0070C0"/>
                </a:solidFill>
                <a:latin typeface="Times New Roman" pitchFamily="18" charset="0"/>
                <a:cs typeface="Times New Roman" pitchFamily="18" charset="0"/>
              </a:rPr>
              <a:t> </a:t>
            </a:r>
            <a:r>
              <a:rPr lang="en-US" sz="2200" b="1" i="1" dirty="0" err="1">
                <a:solidFill>
                  <a:srgbClr val="0070C0"/>
                </a:solidFill>
                <a:latin typeface="Times New Roman" pitchFamily="18" charset="0"/>
                <a:cs typeface="Times New Roman" pitchFamily="18" charset="0"/>
              </a:rPr>
              <a:t>Phú</a:t>
            </a:r>
            <a:endParaRPr lang="en-US" sz="22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89101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ppt_w</p:attrName>
                                        </p:attrNameLst>
                                      </p:cBhvr>
                                      <p:tavLst>
                                        <p:tav tm="0">
                                          <p:val>
                                            <p:fltVal val="0"/>
                                          </p:val>
                                        </p:tav>
                                        <p:tav tm="100000">
                                          <p:val>
                                            <p:strVal val="#ppt_w"/>
                                          </p:val>
                                        </p:tav>
                                      </p:tavLst>
                                    </p:anim>
                                    <p:anim calcmode="lin" valueType="num">
                                      <p:cBhvr>
                                        <p:cTn id="8" dur="5000" fill="hold"/>
                                        <p:tgtEl>
                                          <p:spTgt spid="16"/>
                                        </p:tgtEl>
                                        <p:attrNameLst>
                                          <p:attrName>ppt_h</p:attrName>
                                        </p:attrNameLst>
                                      </p:cBhvr>
                                      <p:tavLst>
                                        <p:tav tm="0">
                                          <p:val>
                                            <p:fltVal val="0"/>
                                          </p:val>
                                        </p:tav>
                                        <p:tav tm="100000">
                                          <p:val>
                                            <p:strVal val="#ppt_h"/>
                                          </p:val>
                                        </p:tav>
                                      </p:tavLst>
                                    </p:anim>
                                    <p:animEffect transition="in" filter="fade">
                                      <p:cBhvr>
                                        <p:cTn id="9"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sp>
        <p:nvSpPr>
          <p:cNvPr id="12" name="Rectangle 2"/>
          <p:cNvSpPr txBox="1">
            <a:spLocks noChangeArrowheads="1"/>
          </p:cNvSpPr>
          <p:nvPr/>
        </p:nvSpPr>
        <p:spPr>
          <a:xfrm>
            <a:off x="266700" y="252760"/>
            <a:ext cx="8651328" cy="552448"/>
          </a:xfrm>
          <a:prstGeom prst="rect">
            <a:avLst/>
          </a:prstGeom>
          <a:ln w="57150" cmpd="thinThick">
            <a:solidFill>
              <a:schemeClr val="tx1"/>
            </a:solidFill>
          </a:ln>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700" b="1" i="1" u="none" strike="noStrike" kern="0" cap="none" spc="0" normalizeH="0" baseline="0" noProof="0" dirty="0">
              <a:ln>
                <a:noFill/>
              </a:ln>
              <a:solidFill>
                <a:srgbClr val="FF0000"/>
              </a:solidFill>
              <a:effectLst/>
              <a:uLnTx/>
              <a:uFillTx/>
              <a:latin typeface="+mj-lt"/>
              <a:ea typeface="+mj-ea"/>
              <a:cs typeface="+mj-cs"/>
            </a:endParaRPr>
          </a:p>
        </p:txBody>
      </p:sp>
      <p:pic>
        <p:nvPicPr>
          <p:cNvPr id="13" name="Picture 2" descr="C:\Users\Administrator\Pictures\T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1364" y="271809"/>
            <a:ext cx="8382000" cy="5156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3"/>
          <p:cNvPicPr>
            <a:picLocks noChangeAspect="1" noChangeArrowheads="1" noCrop="1"/>
          </p:cNvPicPr>
          <p:nvPr/>
        </p:nvPicPr>
        <p:blipFill>
          <a:blip r:embed="rId9"/>
          <a:srcRect/>
          <a:stretch>
            <a:fillRect/>
          </a:stretch>
        </p:blipFill>
        <p:spPr bwMode="auto">
          <a:xfrm>
            <a:off x="0" y="6221962"/>
            <a:ext cx="533400" cy="592707"/>
          </a:xfrm>
          <a:prstGeom prst="rect">
            <a:avLst/>
          </a:prstGeom>
          <a:noFill/>
        </p:spPr>
      </p:pic>
      <p:graphicFrame>
        <p:nvGraphicFramePr>
          <p:cNvPr id="17" name="Table 16"/>
          <p:cNvGraphicFramePr>
            <a:graphicFrameLocks noGrp="1"/>
          </p:cNvGraphicFramePr>
          <p:nvPr>
            <p:extLst>
              <p:ext uri="{D42A27DB-BD31-4B8C-83A1-F6EECF244321}">
                <p14:modId xmlns:p14="http://schemas.microsoft.com/office/powerpoint/2010/main" val="2066235323"/>
              </p:ext>
            </p:extLst>
          </p:nvPr>
        </p:nvGraphicFramePr>
        <p:xfrm>
          <a:off x="304800" y="990600"/>
          <a:ext cx="8629212" cy="5483110"/>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0000"/>
                    </a:ext>
                  </a:extLst>
                </a:gridCol>
                <a:gridCol w="6914712">
                  <a:extLst>
                    <a:ext uri="{9D8B030D-6E8A-4147-A177-3AD203B41FA5}">
                      <a16:colId xmlns:a16="http://schemas.microsoft.com/office/drawing/2014/main" val="20001"/>
                    </a:ext>
                  </a:extLst>
                </a:gridCol>
              </a:tblGrid>
              <a:tr h="448637">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BÀI</a:t>
                      </a:r>
                    </a:p>
                  </a:txBody>
                  <a:tcPr>
                    <a:solidFill>
                      <a:schemeClr val="accent5"/>
                    </a:solidFill>
                  </a:tcPr>
                </a:tc>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QUẢ</a:t>
                      </a:r>
                      <a:r>
                        <a:rPr lang="en-US" sz="2400" b="1" baseline="0" dirty="0">
                          <a:solidFill>
                            <a:srgbClr val="002060"/>
                          </a:solidFill>
                          <a:latin typeface="Times New Roman" panose="02020603050405020304" pitchFamily="18" charset="0"/>
                          <a:cs typeface="Times New Roman" panose="02020603050405020304" pitchFamily="18" charset="0"/>
                        </a:rPr>
                        <a:t> CÀ CHUA</a:t>
                      </a:r>
                      <a:endParaRPr lang="en-US" sz="2400" b="1" dirty="0">
                        <a:solidFill>
                          <a:srgbClr val="002060"/>
                        </a:solidFill>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10000"/>
                  </a:ext>
                </a:extLst>
              </a:tr>
              <a:tr h="1596910">
                <a:tc>
                  <a:txBody>
                    <a:bodyPr/>
                    <a:lstStyle/>
                    <a:p>
                      <a:pPr algn="ctr"/>
                      <a:r>
                        <a:rPr lang="en-US" sz="2200" b="1" dirty="0">
                          <a:solidFill>
                            <a:srgbClr val="0000FF"/>
                          </a:solidFill>
                          <a:latin typeface="Times New Roman" pitchFamily="18" charset="0"/>
                          <a:cs typeface="Times New Roman" pitchFamily="18" charset="0"/>
                        </a:rPr>
                        <a:t>CÁCH</a:t>
                      </a:r>
                      <a:r>
                        <a:rPr lang="en-US" sz="2200" b="1" baseline="0" dirty="0">
                          <a:solidFill>
                            <a:srgbClr val="0000FF"/>
                          </a:solidFill>
                          <a:latin typeface="Times New Roman" pitchFamily="18" charset="0"/>
                          <a:cs typeface="Times New Roman" pitchFamily="18" charset="0"/>
                        </a:rPr>
                        <a:t> TẢ</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0" indent="0" algn="just">
                        <a:buFontTx/>
                        <a:buNone/>
                      </a:pPr>
                      <a:endParaRPr lang="en-US" sz="2400" b="1" baseline="0" dirty="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a:solidFill>
                          <a:srgbClr val="FF0000"/>
                        </a:solidFill>
                        <a:latin typeface="Times New Roman" pitchFamily="18" charset="0"/>
                        <a:cs typeface="Times New Roman" pitchFamily="18" charset="0"/>
                        <a:sym typeface="Wingdings"/>
                      </a:endParaRPr>
                    </a:p>
                  </a:txBody>
                  <a:tcPr/>
                </a:tc>
                <a:extLst>
                  <a:ext uri="{0D108BD9-81ED-4DB2-BD59-A6C34878D82A}">
                    <a16:rowId xmlns:a16="http://schemas.microsoft.com/office/drawing/2014/main" val="10001"/>
                  </a:ext>
                </a:extLst>
              </a:tr>
              <a:tr h="1832090">
                <a:tc>
                  <a:txBody>
                    <a:bodyPr/>
                    <a:lstStyle/>
                    <a:p>
                      <a:pPr algn="ctr"/>
                      <a:r>
                        <a:rPr lang="en-US" sz="2200" b="1" dirty="0">
                          <a:solidFill>
                            <a:srgbClr val="0000FF"/>
                          </a:solidFill>
                          <a:latin typeface="Times New Roman" pitchFamily="18" charset="0"/>
                          <a:cs typeface="Times New Roman" pitchFamily="18" charset="0"/>
                        </a:rPr>
                        <a:t>HÌNH</a:t>
                      </a:r>
                      <a:r>
                        <a:rPr lang="en-US" sz="2200" b="1" baseline="0" dirty="0">
                          <a:solidFill>
                            <a:srgbClr val="0000FF"/>
                          </a:solidFill>
                          <a:latin typeface="Times New Roman" pitchFamily="18" charset="0"/>
                          <a:cs typeface="Times New Roman" pitchFamily="18" charset="0"/>
                        </a:rPr>
                        <a:t> ẢNH</a:t>
                      </a:r>
                    </a:p>
                    <a:p>
                      <a:pPr algn="ctr"/>
                      <a:r>
                        <a:rPr lang="en-US" sz="2200" b="1" baseline="0" dirty="0">
                          <a:solidFill>
                            <a:srgbClr val="0000FF"/>
                          </a:solidFill>
                          <a:latin typeface="Times New Roman" pitchFamily="18" charset="0"/>
                          <a:cs typeface="Times New Roman" pitchFamily="18" charset="0"/>
                        </a:rPr>
                        <a:t>SO SÁNH</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0" indent="0" algn="just">
                        <a:buFontTx/>
                        <a:buNone/>
                      </a:pPr>
                      <a:endParaRPr lang="en-US" sz="2300" b="1" i="0" baseline="0" dirty="0">
                        <a:latin typeface="Times New Roman" pitchFamily="18" charset="0"/>
                        <a:cs typeface="Times New Roman" pitchFamily="18" charset="0"/>
                      </a:endParaRPr>
                    </a:p>
                    <a:p>
                      <a:pPr marL="0" indent="0" algn="just">
                        <a:buFontTx/>
                        <a:buNone/>
                      </a:pPr>
                      <a:endParaRPr lang="en-US" sz="2300" b="1" i="0" baseline="0" dirty="0">
                        <a:latin typeface="Times New Roman" pitchFamily="18" charset="0"/>
                        <a:cs typeface="Times New Roman" pitchFamily="18" charset="0"/>
                      </a:endParaRPr>
                    </a:p>
                    <a:p>
                      <a:pPr marL="0" indent="0" algn="just">
                        <a:buFontTx/>
                        <a:buNone/>
                      </a:pPr>
                      <a:endParaRPr lang="en-US" sz="2300" b="1" i="0" baseline="0" dirty="0">
                        <a:latin typeface="Times New Roman" pitchFamily="18" charset="0"/>
                        <a:cs typeface="Times New Roman" pitchFamily="18" charset="0"/>
                      </a:endParaRPr>
                    </a:p>
                    <a:p>
                      <a:pPr marL="0" indent="0" algn="just">
                        <a:buFontTx/>
                        <a:buNone/>
                      </a:pPr>
                      <a:endParaRPr lang="en-US" sz="2300" b="1" i="0" baseline="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596910">
                <a:tc>
                  <a:txBody>
                    <a:bodyPr/>
                    <a:lstStyle/>
                    <a:p>
                      <a:pPr algn="ctr"/>
                      <a:r>
                        <a:rPr lang="en-US" sz="2200" b="1" dirty="0">
                          <a:solidFill>
                            <a:srgbClr val="0000FF"/>
                          </a:solidFill>
                          <a:latin typeface="Times New Roman" pitchFamily="18" charset="0"/>
                          <a:cs typeface="Times New Roman" pitchFamily="18" charset="0"/>
                        </a:rPr>
                        <a:t>HÌNH</a:t>
                      </a:r>
                      <a:r>
                        <a:rPr lang="en-US" sz="2200" b="1" baseline="0" dirty="0">
                          <a:solidFill>
                            <a:srgbClr val="0000FF"/>
                          </a:solidFill>
                          <a:latin typeface="Times New Roman" pitchFamily="18" charset="0"/>
                          <a:cs typeface="Times New Roman" pitchFamily="18" charset="0"/>
                        </a:rPr>
                        <a:t> ẢNH</a:t>
                      </a:r>
                    </a:p>
                    <a:p>
                      <a:pPr algn="ctr"/>
                      <a:r>
                        <a:rPr lang="en-US" sz="2200" b="1" baseline="0" dirty="0">
                          <a:solidFill>
                            <a:srgbClr val="0000FF"/>
                          </a:solidFill>
                          <a:latin typeface="Times New Roman" pitchFamily="18" charset="0"/>
                          <a:cs typeface="Times New Roman" pitchFamily="18" charset="0"/>
                        </a:rPr>
                        <a:t>NHÂN HOÁ</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285750" indent="-285750">
                        <a:buFontTx/>
                        <a:buChar char="-"/>
                      </a:pPr>
                      <a:endParaRPr lang="en-US" sz="2300" b="1" i="0" baseline="0" dirty="0">
                        <a:latin typeface="Times New Roman" pitchFamily="18" charset="0"/>
                        <a:cs typeface="Times New Roman" pitchFamily="18" charset="0"/>
                      </a:endParaRPr>
                    </a:p>
                    <a:p>
                      <a:pPr marL="0" indent="0">
                        <a:buFontTx/>
                        <a:buNone/>
                      </a:pPr>
                      <a:endParaRPr lang="en-US" sz="2300" b="1" i="0" baseline="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18" name="Rectangle 17"/>
          <p:cNvSpPr/>
          <p:nvPr/>
        </p:nvSpPr>
        <p:spPr>
          <a:xfrm>
            <a:off x="2057400" y="1505170"/>
            <a:ext cx="6725964" cy="830997"/>
          </a:xfrm>
          <a:prstGeom prst="rect">
            <a:avLst/>
          </a:prstGeom>
        </p:spPr>
        <p:txBody>
          <a:bodyPr wrap="square">
            <a:spAutoFit/>
          </a:bodyPr>
          <a:lstStyle/>
          <a:p>
            <a:pPr marL="285750" indent="-285750" algn="just">
              <a:buFontTx/>
              <a:buChar char="-"/>
            </a:pP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a:t>
            </a:r>
          </a:p>
        </p:txBody>
      </p:sp>
      <p:sp>
        <p:nvSpPr>
          <p:cNvPr id="20" name="Rectangle 19"/>
          <p:cNvSpPr/>
          <p:nvPr/>
        </p:nvSpPr>
        <p:spPr>
          <a:xfrm>
            <a:off x="2079171" y="2438399"/>
            <a:ext cx="6704193" cy="461665"/>
          </a:xfrm>
          <a:prstGeom prst="rect">
            <a:avLst/>
          </a:prstGeom>
        </p:spPr>
        <p:txBody>
          <a:bodyPr wrap="square">
            <a:spAutoFit/>
          </a:bodyPr>
          <a:lstStyle/>
          <a:p>
            <a:pPr marL="0" indent="0" algn="just">
              <a:buFontTx/>
              <a:buNone/>
            </a:pPr>
            <a:r>
              <a:rPr lang="en-US" sz="2400" b="1" dirty="0">
                <a:solidFill>
                  <a:srgbClr val="FF0000"/>
                </a:solidFill>
                <a:latin typeface="Times New Roman" pitchFamily="18" charset="0"/>
                <a:cs typeface="Times New Roman" pitchFamily="18" charset="0"/>
                <a:sym typeface="Wingdings"/>
              </a:rPr>
              <a: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chua</a:t>
            </a:r>
            <a:r>
              <a:rPr lang="en-US" sz="2400" b="1" dirty="0">
                <a:solidFill>
                  <a:srgbClr val="FF0000"/>
                </a:solidFill>
                <a:latin typeface="Times New Roman" pitchFamily="18" charset="0"/>
                <a:cs typeface="Times New Roman" pitchFamily="18" charset="0"/>
              </a:rPr>
              <a:t>.</a:t>
            </a:r>
          </a:p>
        </p:txBody>
      </p:sp>
      <p:sp>
        <p:nvSpPr>
          <p:cNvPr id="21" name="Rectangle 20"/>
          <p:cNvSpPr/>
          <p:nvPr/>
        </p:nvSpPr>
        <p:spPr>
          <a:xfrm>
            <a:off x="2079171" y="3105835"/>
            <a:ext cx="6704193" cy="830997"/>
          </a:xfrm>
          <a:prstGeom prst="rect">
            <a:avLst/>
          </a:prstGeom>
        </p:spPr>
        <p:txBody>
          <a:bodyPr wrap="square">
            <a:spAutoFit/>
          </a:bodyPr>
          <a:lstStyle/>
          <a:p>
            <a:pPr marL="285750" indent="-285750" algn="just">
              <a:buFontTx/>
              <a:buChar char="-"/>
            </a:pP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chua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xum</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xuê</a:t>
            </a:r>
            <a:r>
              <a:rPr lang="en-US" sz="2300" b="1" dirty="0">
                <a:latin typeface="Times New Roman" pitchFamily="18" charset="0"/>
                <a:cs typeface="Times New Roman" pitchFamily="18" charset="0"/>
              </a:rPr>
              <a:t>, chi </a:t>
            </a:r>
            <a:r>
              <a:rPr lang="en-US" sz="2300" b="1" dirty="0" err="1">
                <a:latin typeface="Times New Roman" pitchFamily="18" charset="0"/>
                <a:cs typeface="Times New Roman" pitchFamily="18" charset="0"/>
              </a:rPr>
              <a:t>chít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với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những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ảnh</a:t>
            </a:r>
            <a:r>
              <a:rPr lang="en-US" sz="2300" b="1" dirty="0">
                <a:latin typeface="Times New Roman" pitchFamily="18" charset="0"/>
                <a:cs typeface="Times New Roman" pitchFamily="18" charset="0"/>
              </a:rPr>
              <a:t> so </a:t>
            </a:r>
            <a:r>
              <a:rPr lang="en-US" sz="2300" b="1" dirty="0" err="1">
                <a:latin typeface="Times New Roman" pitchFamily="18" charset="0"/>
                <a:cs typeface="Times New Roman" pitchFamily="18" charset="0"/>
              </a:rPr>
              <a:t>sánh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như</a:t>
            </a:r>
            <a:r>
              <a:rPr lang="en-US" sz="2300" b="1" dirty="0">
                <a:latin typeface="Times New Roman" pitchFamily="18" charset="0"/>
                <a:cs typeface="Times New Roman" pitchFamily="18" charset="0"/>
              </a:rPr>
              <a:t>: </a:t>
            </a:r>
          </a:p>
        </p:txBody>
      </p:sp>
      <p:sp>
        <p:nvSpPr>
          <p:cNvPr id="22" name="Rectangle 21"/>
          <p:cNvSpPr/>
          <p:nvPr/>
        </p:nvSpPr>
        <p:spPr>
          <a:xfrm>
            <a:off x="2057400" y="3930547"/>
            <a:ext cx="6860628" cy="461665"/>
          </a:xfrm>
          <a:prstGeom prst="rect">
            <a:avLst/>
          </a:prstGeom>
        </p:spPr>
        <p:txBody>
          <a:bodyPr wrap="square">
            <a:spAutoFit/>
          </a:bodyPr>
          <a:lstStyle/>
          <a:p>
            <a:pPr marL="0" indent="0" algn="just">
              <a:buFontTx/>
              <a:buNone/>
            </a:pP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lớn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bé</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vui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mắt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như</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đàn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gà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mẹ</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đông</a:t>
            </a:r>
            <a:r>
              <a:rPr lang="en-US" sz="2300" b="1" dirty="0">
                <a:latin typeface="Times New Roman" pitchFamily="18" charset="0"/>
                <a:cs typeface="Times New Roman" pitchFamily="18" charset="0"/>
              </a:rPr>
              <a:t> con;</a:t>
            </a:r>
          </a:p>
        </p:txBody>
      </p:sp>
      <p:sp>
        <p:nvSpPr>
          <p:cNvPr id="23" name="Rectangle 22"/>
          <p:cNvSpPr/>
          <p:nvPr/>
        </p:nvSpPr>
        <p:spPr>
          <a:xfrm>
            <a:off x="2057400" y="4424831"/>
            <a:ext cx="6838512" cy="446276"/>
          </a:xfrm>
          <a:prstGeom prst="rect">
            <a:avLst/>
          </a:prstGeom>
        </p:spPr>
        <p:txBody>
          <a:bodyPr wrap="square">
            <a:spAutoFit/>
          </a:bodyPr>
          <a:lstStyle/>
          <a:p>
            <a:pPr marL="0" indent="0" algn="just">
              <a:buFontTx/>
              <a:buNone/>
            </a:pP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Mỗi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chua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chín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một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mặt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trời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nhỏ</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hiền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dịu</a:t>
            </a:r>
            <a:r>
              <a:rPr lang="en-US" sz="2300" b="1" dirty="0">
                <a:latin typeface="Times New Roman" pitchFamily="18" charset="0"/>
                <a:cs typeface="Times New Roman" pitchFamily="18" charset="0"/>
              </a:rPr>
              <a:t>. </a:t>
            </a:r>
            <a:endParaRPr lang="en-US" sz="2300" b="1" dirty="0">
              <a:solidFill>
                <a:srgbClr val="002060"/>
              </a:solidFill>
              <a:latin typeface="Times New Roman" pitchFamily="18" charset="0"/>
              <a:cs typeface="Times New Roman" pitchFamily="18" charset="0"/>
            </a:endParaRPr>
          </a:p>
        </p:txBody>
      </p:sp>
      <p:sp>
        <p:nvSpPr>
          <p:cNvPr id="24" name="Rectangle 23"/>
          <p:cNvSpPr/>
          <p:nvPr/>
        </p:nvSpPr>
        <p:spPr>
          <a:xfrm>
            <a:off x="2079171" y="4943476"/>
            <a:ext cx="4517583" cy="461665"/>
          </a:xfrm>
          <a:prstGeom prst="rect">
            <a:avLst/>
          </a:prstGeom>
        </p:spPr>
        <p:txBody>
          <a:bodyPr wrap="none">
            <a:spAutoFit/>
          </a:bodyPr>
          <a:lstStyle/>
          <a:p>
            <a:pPr marL="285750" indent="-285750">
              <a:buFontTx/>
              <a:buChar char="-"/>
            </a:pP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ngọn</a:t>
            </a:r>
            <a:r>
              <a:rPr lang="en-US" sz="2400" b="1" dirty="0">
                <a:latin typeface="Times New Roman" pitchFamily="18" charset="0"/>
                <a:cs typeface="Times New Roman" pitchFamily="18" charset="0"/>
              </a:rPr>
              <a:t>;</a:t>
            </a:r>
          </a:p>
        </p:txBody>
      </p:sp>
      <p:sp>
        <p:nvSpPr>
          <p:cNvPr id="25" name="Rectangle 24"/>
          <p:cNvSpPr/>
          <p:nvPr/>
        </p:nvSpPr>
        <p:spPr>
          <a:xfrm>
            <a:off x="2079171" y="5386266"/>
            <a:ext cx="5350375" cy="461665"/>
          </a:xfrm>
          <a:prstGeom prst="rect">
            <a:avLst/>
          </a:prstGeom>
        </p:spPr>
        <p:txBody>
          <a:bodyPr wrap="none">
            <a:spAutoFit/>
          </a:bodyPr>
          <a:lstStyle/>
          <a:p>
            <a:pPr marL="285750" indent="-285750">
              <a:buFontTx/>
              <a:buChar char="-"/>
            </a:pP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thắp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lùm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p:txBody>
      </p:sp>
      <p:sp>
        <p:nvSpPr>
          <p:cNvPr id="26" name="Rectangle 25"/>
          <p:cNvSpPr/>
          <p:nvPr/>
        </p:nvSpPr>
        <p:spPr>
          <a:xfrm>
            <a:off x="2079171" y="5842198"/>
            <a:ext cx="2821606" cy="461665"/>
          </a:xfrm>
          <a:prstGeom prst="rect">
            <a:avLst/>
          </a:prstGeom>
        </p:spPr>
        <p:txBody>
          <a:bodyPr wrap="none">
            <a:spAutoFit/>
          </a:bodyPr>
          <a:lstStyle/>
          <a:p>
            <a:pPr marL="0" indent="0">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hái</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827198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 calcmode="lin" valueType="num">
                                      <p:cBhvr>
                                        <p:cTn id="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3"/>
                                        </p:tgtEl>
                                        <p:attrNameLst>
                                          <p:attrName>ppt_y</p:attrName>
                                        </p:attrNameLst>
                                      </p:cBhvr>
                                      <p:tavLst>
                                        <p:tav tm="0">
                                          <p:val>
                                            <p:strVal val="#ppt_y"/>
                                          </p:val>
                                        </p:tav>
                                        <p:tav tm="100000">
                                          <p:val>
                                            <p:strVal val="#ppt_y"/>
                                          </p:val>
                                        </p:tav>
                                      </p:tavLst>
                                    </p:anim>
                                    <p:anim calcmode="lin" valueType="num">
                                      <p:cBhvr>
                                        <p:cTn id="4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4"/>
                                        </p:tgtEl>
                                        <p:attrNameLst>
                                          <p:attrName>ppt_y</p:attrName>
                                        </p:attrNameLst>
                                      </p:cBhvr>
                                      <p:tavLst>
                                        <p:tav tm="0">
                                          <p:val>
                                            <p:strVal val="#ppt_y"/>
                                          </p:val>
                                        </p:tav>
                                        <p:tav tm="100000">
                                          <p:val>
                                            <p:strVal val="#ppt_y"/>
                                          </p:val>
                                        </p:tav>
                                      </p:tavLst>
                                    </p:anim>
                                    <p:anim calcmode="lin" valueType="num">
                                      <p:cBhvr>
                                        <p:cTn id="5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6"/>
                                        </p:tgtEl>
                                        <p:attrNameLst>
                                          <p:attrName>ppt_y</p:attrName>
                                        </p:attrNameLst>
                                      </p:cBhvr>
                                      <p:tavLst>
                                        <p:tav tm="0">
                                          <p:val>
                                            <p:strVal val="#ppt_y"/>
                                          </p:val>
                                        </p:tav>
                                        <p:tav tm="100000">
                                          <p:val>
                                            <p:strVal val="#ppt_y"/>
                                          </p:val>
                                        </p:tav>
                                      </p:tavLst>
                                    </p:anim>
                                    <p:anim calcmode="lin" valueType="num">
                                      <p:cBhvr>
                                        <p:cTn id="7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401364" y="1177336"/>
            <a:ext cx="1733167" cy="584775"/>
          </a:xfrm>
          <a:prstGeom prst="rect">
            <a:avLst/>
          </a:prstGeom>
        </p:spPr>
        <p:txBody>
          <a:bodyPr wrap="none">
            <a:spAutoFit/>
          </a:bodyPr>
          <a:lstStyle/>
          <a:p>
            <a:pPr>
              <a:defRPr/>
            </a:pPr>
            <a:r>
              <a:rPr lang="en-US" sz="3200" b="1"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Ghi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nhớ</a:t>
            </a:r>
            <a:endParaRPr lang="en-US" sz="3200" b="1" u="sng" dirty="0">
              <a:solidFill>
                <a:srgbClr val="FF0000"/>
              </a:solidFill>
              <a:latin typeface="Times New Roman" pitchFamily="18" charset="0"/>
              <a:cs typeface="Times New Roman" pitchFamily="18" charset="0"/>
            </a:endParaRPr>
          </a:p>
        </p:txBody>
      </p:sp>
      <p:sp>
        <p:nvSpPr>
          <p:cNvPr id="2" name="Rectangle 1"/>
          <p:cNvSpPr/>
          <p:nvPr/>
        </p:nvSpPr>
        <p:spPr>
          <a:xfrm>
            <a:off x="609600" y="1886633"/>
            <a:ext cx="7696200" cy="523220"/>
          </a:xfrm>
          <a:prstGeom prst="rect">
            <a:avLst/>
          </a:prstGeom>
        </p:spPr>
        <p:txBody>
          <a:bodyPr wrap="square">
            <a:spAutoFit/>
          </a:bodyPr>
          <a:lstStyle/>
          <a:p>
            <a:r>
              <a:rPr lang="en-US" sz="2400" b="1" i="1" kern="0" dirty="0">
                <a:solidFill>
                  <a:srgbClr val="002060"/>
                </a:solidFill>
                <a:cs typeface="Arial" charset="0"/>
                <a:sym typeface="Wingdings"/>
              </a:rPr>
              <a:t> </a:t>
            </a:r>
            <a:r>
              <a:rPr lang="en-US" sz="2800" b="1" i="1" kern="0" dirty="0">
                <a:solidFill>
                  <a:srgbClr val="002060"/>
                </a:solidFill>
                <a:latin typeface="Times New Roman" panose="02020603050405020304" pitchFamily="18" charset="0"/>
                <a:cs typeface="Times New Roman" panose="02020603050405020304" pitchFamily="18" charset="0"/>
              </a:rPr>
              <a:t>Ta </a:t>
            </a:r>
            <a:r>
              <a:rPr lang="en-US" sz="2800" b="1" i="1" kern="0" dirty="0" err="1">
                <a:solidFill>
                  <a:srgbClr val="002060"/>
                </a:solidFill>
                <a:latin typeface="Times New Roman" panose="02020603050405020304" pitchFamily="18" charset="0"/>
                <a:cs typeface="Times New Roman" panose="02020603050405020304" pitchFamily="18" charset="0"/>
              </a:rPr>
              <a:t>có</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thể</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tả</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các</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bộ</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phận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của</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cây</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theo</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trình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tự</a:t>
            </a:r>
            <a:r>
              <a:rPr lang="en-US" sz="2800" b="1" i="1" kern="0" dirty="0">
                <a:solidFill>
                  <a:srgbClr val="00206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331640" y="2438400"/>
            <a:ext cx="3510038" cy="523220"/>
          </a:xfrm>
          <a:prstGeom prst="rect">
            <a:avLst/>
          </a:prstGeom>
        </p:spPr>
        <p:txBody>
          <a:bodyPr wrap="square">
            <a:spAutoFit/>
          </a:bodyPr>
          <a:lstStyle/>
          <a:p>
            <a:pPr lvl="0" algn="just">
              <a:defRPr/>
            </a:pP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Tả</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từng</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bộ</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phận</a:t>
            </a:r>
            <a:r>
              <a:rPr lang="en-US" sz="2800" b="1" i="1" kern="0" dirty="0">
                <a:solidFill>
                  <a:srgbClr val="0070C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275420" y="3027787"/>
            <a:ext cx="6179897" cy="523220"/>
          </a:xfrm>
          <a:prstGeom prst="rect">
            <a:avLst/>
          </a:prstGeom>
        </p:spPr>
        <p:txBody>
          <a:bodyPr wrap="none">
            <a:spAutoFit/>
          </a:bodyPr>
          <a:lstStyle/>
          <a:p>
            <a:pPr lvl="0" algn="just">
              <a:defRPr/>
            </a:pP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Tả</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từng</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thời</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kì</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phát</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triển</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của</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bộ</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phận</a:t>
            </a:r>
            <a:r>
              <a:rPr lang="en-US" sz="2800" b="1" i="1" kern="0" dirty="0">
                <a:solidFill>
                  <a:srgbClr val="0070C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533400" y="3733800"/>
            <a:ext cx="8001000" cy="1384995"/>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  </a:t>
            </a:r>
            <a:r>
              <a:rPr lang="en-US" sz="2800" b="1" i="1" kern="0" dirty="0" err="1">
                <a:solidFill>
                  <a:srgbClr val="002060"/>
                </a:solidFill>
                <a:latin typeface="Times New Roman" panose="02020603050405020304" pitchFamily="18" charset="0"/>
                <a:cs typeface="Times New Roman" panose="02020603050405020304" pitchFamily="18" charset="0"/>
              </a:rPr>
              <a:t>Để</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bài</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văn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sinh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động</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và</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hấp</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dẫn</a:t>
            </a:r>
            <a:r>
              <a:rPr lang="en-US" sz="2800" b="1" i="1" kern="0" dirty="0">
                <a:solidFill>
                  <a:srgbClr val="002060"/>
                </a:solidFill>
                <a:latin typeface="Times New Roman" panose="02020603050405020304" pitchFamily="18" charset="0"/>
                <a:cs typeface="Times New Roman" panose="02020603050405020304" pitchFamily="18" charset="0"/>
              </a:rPr>
              <a:t>, ta </a:t>
            </a:r>
            <a:r>
              <a:rPr lang="en-US" sz="2800" b="1" i="1" kern="0" dirty="0" err="1">
                <a:solidFill>
                  <a:srgbClr val="002060"/>
                </a:solidFill>
                <a:latin typeface="Times New Roman" panose="02020603050405020304" pitchFamily="18" charset="0"/>
                <a:cs typeface="Times New Roman" panose="02020603050405020304" pitchFamily="18" charset="0"/>
              </a:rPr>
              <a:t>nên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sử</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dụng</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các</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biện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pháp</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nghệ</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thuật</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nhân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hoá</a:t>
            </a:r>
            <a:r>
              <a:rPr lang="en-US" sz="2800" b="1" i="1" kern="0" dirty="0">
                <a:solidFill>
                  <a:srgbClr val="002060"/>
                </a:solidFill>
                <a:latin typeface="Times New Roman" panose="02020603050405020304" pitchFamily="18" charset="0"/>
                <a:cs typeface="Times New Roman" panose="02020603050405020304" pitchFamily="18" charset="0"/>
              </a:rPr>
              <a:t> hay so </a:t>
            </a:r>
            <a:r>
              <a:rPr lang="en-US" sz="2800" b="1" i="1" kern="0" dirty="0" err="1">
                <a:solidFill>
                  <a:srgbClr val="002060"/>
                </a:solidFill>
                <a:latin typeface="Times New Roman" panose="02020603050405020304" pitchFamily="18" charset="0"/>
                <a:cs typeface="Times New Roman" panose="02020603050405020304" pitchFamily="18" charset="0"/>
              </a:rPr>
              <a:t>sánh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một</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cách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hợp</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lí</a:t>
            </a:r>
            <a:r>
              <a:rPr lang="en-US" sz="2800" b="1" i="1"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790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137" fill="hold">
                                          <p:stCondLst>
                                            <p:cond delay="0"/>
                                          </p:stCondLst>
                                        </p:cTn>
                                        <p:tgtEl>
                                          <p:spTgt spid="3"/>
                                        </p:tgtEl>
                                        <p:attrNameLst>
                                          <p:attrName>style.rotation</p:attrName>
                                        </p:attrNameLst>
                                      </p:cBhvr>
                                      <p:to>
                                        <p:strVal val="-45.0"/>
                                      </p:to>
                                    </p:set>
                                    <p:anim calcmode="lin" valueType="num">
                                      <p:cBhvr>
                                        <p:cTn id="15" dur="137" fill="hold">
                                          <p:stCondLst>
                                            <p:cond delay="13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13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47" decel="50000" autoRev="1" fill="hold">
                                          <p:stCondLst>
                                            <p:cond delay="13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41" fill="hold">
                                          <p:stCondLst>
                                            <p:cond delay="25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308435" y="1532690"/>
            <a:ext cx="1255472" cy="584775"/>
          </a:xfrm>
          <a:prstGeom prst="rect">
            <a:avLst/>
          </a:prstGeom>
        </p:spPr>
        <p:txBody>
          <a:bodyPr wrap="none">
            <a:spAutoFit/>
          </a:bodyPr>
          <a:lstStyle/>
          <a:p>
            <a:pPr>
              <a:defRPr/>
            </a:pPr>
            <a:r>
              <a:rPr lang="en-US" sz="3200" b="1"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Gợi</a:t>
            </a:r>
            <a:r>
              <a:rPr lang="en-US" sz="3200" b="1" u="sng" dirty="0">
                <a:solidFill>
                  <a:srgbClr val="FF0000"/>
                </a:solidFill>
                <a:latin typeface="Times New Roman" pitchFamily="18" charset="0"/>
                <a:cs typeface="Times New Roman" pitchFamily="18" charset="0"/>
              </a:rPr>
              <a:t> ý</a:t>
            </a:r>
          </a:p>
        </p:txBody>
      </p:sp>
      <p:sp>
        <p:nvSpPr>
          <p:cNvPr id="2" name="Rectangle 1"/>
          <p:cNvSpPr/>
          <p:nvPr/>
        </p:nvSpPr>
        <p:spPr>
          <a:xfrm>
            <a:off x="609600" y="2117465"/>
            <a:ext cx="7696200" cy="523220"/>
          </a:xfrm>
          <a:prstGeom prst="rect">
            <a:avLst/>
          </a:prstGeom>
        </p:spPr>
        <p:txBody>
          <a:bodyPr wrap="square">
            <a:spAutoFit/>
          </a:bodyPr>
          <a:lstStyle/>
          <a:p>
            <a:r>
              <a:rPr lang="en-US" sz="2400" b="1" i="1" kern="0" dirty="0">
                <a:solidFill>
                  <a:srgbClr val="002060"/>
                </a:solidFill>
                <a:cs typeface="Arial" charset="0"/>
                <a:sym typeface="Wingdings"/>
              </a:rPr>
              <a:t> </a:t>
            </a:r>
            <a:r>
              <a:rPr lang="en-US" sz="2800" b="1" i="1" kern="0" dirty="0" err="1">
                <a:solidFill>
                  <a:srgbClr val="002060"/>
                </a:solidFill>
                <a:latin typeface="Times New Roman" panose="02020603050405020304" pitchFamily="18" charset="0"/>
                <a:cs typeface="Times New Roman" panose="02020603050405020304" pitchFamily="18" charset="0"/>
              </a:rPr>
              <a:t>Em</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thích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một</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loài</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hoa</a:t>
            </a:r>
            <a:r>
              <a:rPr lang="en-US" sz="2800" b="1" i="1" kern="0" dirty="0">
                <a:solidFill>
                  <a:srgbClr val="002060"/>
                </a:solidFill>
                <a:latin typeface="Times New Roman" panose="02020603050405020304" pitchFamily="18" charset="0"/>
                <a:cs typeface="Times New Roman" panose="02020603050405020304" pitchFamily="18" charset="0"/>
              </a:rPr>
              <a:t> hay </a:t>
            </a:r>
            <a:r>
              <a:rPr lang="en-US" sz="2800" b="1" i="1" kern="0" dirty="0" err="1">
                <a:solidFill>
                  <a:srgbClr val="002060"/>
                </a:solidFill>
                <a:latin typeface="Times New Roman" panose="02020603050405020304" pitchFamily="18" charset="0"/>
                <a:cs typeface="Times New Roman" panose="02020603050405020304" pitchFamily="18" charset="0"/>
              </a:rPr>
              <a:t>một</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thứ</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quả</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nào</a:t>
            </a:r>
            <a:r>
              <a:rPr lang="en-US" sz="2800" b="1" i="1" kern="0" dirty="0">
                <a:solidFill>
                  <a:srgbClr val="00206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277986" y="3106893"/>
            <a:ext cx="4086102" cy="523220"/>
          </a:xfrm>
          <a:prstGeom prst="rect">
            <a:avLst/>
          </a:prstGeom>
        </p:spPr>
        <p:txBody>
          <a:bodyPr wrap="square">
            <a:spAutoFit/>
          </a:bodyPr>
          <a:lstStyle/>
          <a:p>
            <a:pPr lvl="0" algn="just">
              <a:defRPr/>
            </a:pP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Tả</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từng</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bộ</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phận</a:t>
            </a:r>
            <a:r>
              <a:rPr lang="en-US" sz="2800" b="1" i="1" kern="0" dirty="0">
                <a:solidFill>
                  <a:srgbClr val="0070C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253649" y="3576935"/>
            <a:ext cx="6179897" cy="523220"/>
          </a:xfrm>
          <a:prstGeom prst="rect">
            <a:avLst/>
          </a:prstGeom>
        </p:spPr>
        <p:txBody>
          <a:bodyPr wrap="none">
            <a:spAutoFit/>
          </a:bodyPr>
          <a:lstStyle/>
          <a:p>
            <a:pPr lvl="0" algn="just">
              <a:defRPr/>
            </a:pP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Tả</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từng</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thời</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kì</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phát</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triển</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của</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bộ</a:t>
            </a:r>
            <a:r>
              <a:rPr lang="en-US" sz="2800" b="1" i="1" kern="0" dirty="0">
                <a:solidFill>
                  <a:srgbClr val="0070C0"/>
                </a:solidFill>
                <a:latin typeface="Times New Roman" panose="02020603050405020304" pitchFamily="18" charset="0"/>
                <a:cs typeface="Times New Roman" panose="02020603050405020304" pitchFamily="18" charset="0"/>
              </a:rPr>
              <a:t> </a:t>
            </a:r>
            <a:r>
              <a:rPr lang="en-US" sz="2800" b="1" i="1" kern="0" dirty="0" err="1">
                <a:solidFill>
                  <a:srgbClr val="0070C0"/>
                </a:solidFill>
                <a:latin typeface="Times New Roman" panose="02020603050405020304" pitchFamily="18" charset="0"/>
                <a:cs typeface="Times New Roman" panose="02020603050405020304" pitchFamily="18" charset="0"/>
              </a:rPr>
              <a:t>phận</a:t>
            </a:r>
            <a:r>
              <a:rPr lang="en-US" sz="2800" b="1" i="1" kern="0" dirty="0">
                <a:solidFill>
                  <a:srgbClr val="0070C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591864" y="4191000"/>
            <a:ext cx="7180536" cy="523220"/>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a:t>
            </a:r>
            <a:r>
              <a:rPr lang="en-US" sz="2800" b="1" i="1" kern="0" dirty="0">
                <a:solidFill>
                  <a:srgbClr val="002060"/>
                </a:solidFill>
                <a:latin typeface="Times New Roman" panose="02020603050405020304" pitchFamily="18" charset="0"/>
                <a:cs typeface="Times New Roman" panose="02020603050405020304" pitchFamily="18" charset="0"/>
                <a:sym typeface="Wingdings"/>
              </a:rPr>
              <a:t> </a:t>
            </a:r>
            <a:r>
              <a:rPr lang="en-US" sz="2400" b="1" i="1" kern="0" dirty="0">
                <a:solidFill>
                  <a:srgbClr val="002060"/>
                </a:solidFill>
                <a:cs typeface="Arial" charset="0"/>
                <a:sym typeface="Wingdings"/>
              </a:rPr>
              <a:t> </a:t>
            </a:r>
            <a:r>
              <a:rPr lang="en-US" sz="2800" b="1" i="1" kern="0" dirty="0" err="1">
                <a:solidFill>
                  <a:srgbClr val="002060"/>
                </a:solidFill>
                <a:latin typeface="Times New Roman" panose="02020603050405020304" pitchFamily="18" charset="0"/>
                <a:cs typeface="Times New Roman" panose="02020603050405020304" pitchFamily="18" charset="0"/>
              </a:rPr>
              <a:t>Loài</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hoa</a:t>
            </a:r>
            <a:r>
              <a:rPr lang="en-US" sz="2800" b="1" i="1" kern="0" dirty="0">
                <a:solidFill>
                  <a:srgbClr val="002060"/>
                </a:solidFill>
                <a:latin typeface="Times New Roman" panose="02020603050405020304" pitchFamily="18" charset="0"/>
                <a:cs typeface="Times New Roman" panose="02020603050405020304" pitchFamily="18" charset="0"/>
              </a:rPr>
              <a:t> hay </a:t>
            </a:r>
            <a:r>
              <a:rPr lang="en-US" sz="2800" b="1" i="1" kern="0" dirty="0" err="1">
                <a:solidFill>
                  <a:srgbClr val="002060"/>
                </a:solidFill>
                <a:latin typeface="Times New Roman" panose="02020603050405020304" pitchFamily="18" charset="0"/>
                <a:cs typeface="Times New Roman" panose="02020603050405020304" pitchFamily="18" charset="0"/>
              </a:rPr>
              <a:t>thứ</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quả</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đó</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có</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điểm</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gì</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nổi</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bật</a:t>
            </a:r>
            <a:r>
              <a:rPr lang="en-US" sz="2800" b="1" i="1" kern="0" dirty="0">
                <a:solidFill>
                  <a:srgbClr val="002060"/>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277758" y="476672"/>
            <a:ext cx="8629212" cy="954107"/>
          </a:xfrm>
          <a:prstGeom prst="rect">
            <a:avLst/>
          </a:prstGeom>
        </p:spPr>
        <p:txBody>
          <a:bodyPr wrap="square">
            <a:spAutoFit/>
          </a:bodyPr>
          <a:lstStyle/>
          <a:p>
            <a:pPr algn="just" eaLnBrk="1" hangingPunct="1"/>
            <a:r>
              <a:rPr lang="en-US" sz="2800" b="1" i="1" kern="0" dirty="0">
                <a:solidFill>
                  <a:srgbClr val="A40000"/>
                </a:solidFill>
                <a:latin typeface="Times New Roman" panose="02020603050405020304" pitchFamily="18" charset="0"/>
                <a:cs typeface="Times New Roman" panose="02020603050405020304" pitchFamily="18" charset="0"/>
              </a:rPr>
              <a:t>2. </a:t>
            </a:r>
            <a:r>
              <a:rPr lang="en-US" sz="2800" b="1" i="1" dirty="0" err="1">
                <a:solidFill>
                  <a:srgbClr val="A40000"/>
                </a:solidFill>
                <a:latin typeface="Times New Roman" panose="02020603050405020304" pitchFamily="18" charset="0"/>
                <a:cs typeface="Times New Roman" panose="02020603050405020304" pitchFamily="18" charset="0"/>
              </a:rPr>
              <a:t>Viết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đoạn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văn</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loài</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hoa</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hoặc</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một</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thứ</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quả</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mà</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em</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yêu</a:t>
            </a:r>
            <a:r>
              <a:rPr lang="en-US" sz="2800" b="1" i="1" dirty="0">
                <a:solidFill>
                  <a:srgbClr val="A40000"/>
                </a:solidFill>
                <a:latin typeface="Times New Roman" panose="02020603050405020304" pitchFamily="18" charset="0"/>
                <a:cs typeface="Times New Roman" panose="02020603050405020304" pitchFamily="18" charset="0"/>
              </a:rPr>
              <a:t> </a:t>
            </a:r>
            <a:r>
              <a:rPr lang="en-US" sz="2800" b="1" i="1" dirty="0" err="1">
                <a:solidFill>
                  <a:srgbClr val="A40000"/>
                </a:solidFill>
                <a:latin typeface="Times New Roman" panose="02020603050405020304" pitchFamily="18" charset="0"/>
                <a:cs typeface="Times New Roman" panose="02020603050405020304" pitchFamily="18" charset="0"/>
              </a:rPr>
              <a:t>thích</a:t>
            </a:r>
            <a:r>
              <a:rPr lang="en-US" sz="2800" b="1" i="1" dirty="0">
                <a:solidFill>
                  <a:srgbClr val="A40000"/>
                </a:solidFill>
                <a:latin typeface="Times New Roman" panose="02020603050405020304" pitchFamily="18" charset="0"/>
                <a:cs typeface="Times New Roman" panose="02020603050405020304" pitchFamily="18" charset="0"/>
              </a:rPr>
              <a:t>. </a:t>
            </a:r>
          </a:p>
        </p:txBody>
      </p:sp>
      <p:sp>
        <p:nvSpPr>
          <p:cNvPr id="18" name="Rectangle 17"/>
          <p:cNvSpPr/>
          <p:nvPr/>
        </p:nvSpPr>
        <p:spPr>
          <a:xfrm>
            <a:off x="587827" y="2645228"/>
            <a:ext cx="5050973" cy="523220"/>
          </a:xfrm>
          <a:prstGeom prst="rect">
            <a:avLst/>
          </a:prstGeom>
        </p:spPr>
        <p:txBody>
          <a:bodyPr wrap="square">
            <a:spAutoFit/>
          </a:bodyPr>
          <a:lstStyle/>
          <a:p>
            <a:r>
              <a:rPr lang="en-US" sz="2400" b="1" i="1" kern="0" dirty="0">
                <a:solidFill>
                  <a:srgbClr val="002060"/>
                </a:solidFill>
                <a:cs typeface="Arial" charset="0"/>
                <a:sym typeface="Wingdings"/>
              </a:rPr>
              <a:t> </a:t>
            </a:r>
            <a:r>
              <a:rPr lang="en-US" sz="2800" b="1" i="1" kern="0" dirty="0" err="1">
                <a:solidFill>
                  <a:srgbClr val="002060"/>
                </a:solidFill>
                <a:latin typeface="Times New Roman" panose="02020603050405020304" pitchFamily="18" charset="0"/>
                <a:cs typeface="Times New Roman" panose="02020603050405020304" pitchFamily="18" charset="0"/>
              </a:rPr>
              <a:t>Em</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sẽ</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tả</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theo</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trình</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tự</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nào</a:t>
            </a:r>
            <a:r>
              <a:rPr lang="en-US" sz="2800" b="1" i="1" kern="0" dirty="0">
                <a:solidFill>
                  <a:srgbClr val="00206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555170" y="4805065"/>
            <a:ext cx="8055429" cy="523220"/>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  </a:t>
            </a:r>
            <a:r>
              <a:rPr lang="en-US" sz="2800" b="1" i="1" kern="0" dirty="0" err="1">
                <a:solidFill>
                  <a:srgbClr val="002060"/>
                </a:solidFill>
                <a:latin typeface="Times New Roman" panose="02020603050405020304" pitchFamily="18" charset="0"/>
                <a:cs typeface="Times New Roman" panose="02020603050405020304" pitchFamily="18" charset="0"/>
              </a:rPr>
              <a:t>Loài</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hoa</a:t>
            </a:r>
            <a:r>
              <a:rPr lang="en-US" sz="2800" b="1" i="1" kern="0" dirty="0">
                <a:solidFill>
                  <a:srgbClr val="002060"/>
                </a:solidFill>
                <a:latin typeface="Times New Roman" panose="02020603050405020304" pitchFamily="18" charset="0"/>
                <a:cs typeface="Times New Roman" panose="02020603050405020304" pitchFamily="18" charset="0"/>
              </a:rPr>
              <a:t> hay </a:t>
            </a:r>
            <a:r>
              <a:rPr lang="en-US" sz="2800" b="1" i="1" kern="0" dirty="0" err="1">
                <a:solidFill>
                  <a:srgbClr val="002060"/>
                </a:solidFill>
                <a:latin typeface="Times New Roman" panose="02020603050405020304" pitchFamily="18" charset="0"/>
                <a:cs typeface="Times New Roman" panose="02020603050405020304" pitchFamily="18" charset="0"/>
              </a:rPr>
              <a:t>thứ</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quả</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đó</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phát</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triển</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như</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thế</a:t>
            </a:r>
            <a:r>
              <a:rPr lang="en-US" sz="2800" b="1" i="1" kern="0" dirty="0">
                <a:solidFill>
                  <a:srgbClr val="002060"/>
                </a:solidFill>
                <a:latin typeface="Times New Roman" panose="02020603050405020304" pitchFamily="18" charset="0"/>
                <a:cs typeface="Times New Roman" panose="02020603050405020304" pitchFamily="18" charset="0"/>
              </a:rPr>
              <a:t> </a:t>
            </a:r>
            <a:r>
              <a:rPr lang="en-US" sz="2800" b="1" i="1" kern="0" dirty="0" err="1">
                <a:solidFill>
                  <a:srgbClr val="002060"/>
                </a:solidFill>
                <a:latin typeface="Times New Roman" panose="02020603050405020304" pitchFamily="18" charset="0"/>
                <a:cs typeface="Times New Roman" panose="02020603050405020304" pitchFamily="18" charset="0"/>
              </a:rPr>
              <a:t>nào</a:t>
            </a:r>
            <a:r>
              <a:rPr lang="en-US" sz="2800" b="1" i="1"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30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set>
                                      <p:cBhvr>
                                        <p:cTn id="21" dur="137" fill="hold">
                                          <p:stCondLst>
                                            <p:cond delay="0"/>
                                          </p:stCondLst>
                                        </p:cTn>
                                        <p:tgtEl>
                                          <p:spTgt spid="3"/>
                                        </p:tgtEl>
                                        <p:attrNameLst>
                                          <p:attrName>style.rotation</p:attrName>
                                        </p:attrNameLst>
                                      </p:cBhvr>
                                      <p:to>
                                        <p:strVal val="-45.0"/>
                                      </p:to>
                                    </p:set>
                                    <p:anim calcmode="lin" valueType="num">
                                      <p:cBhvr>
                                        <p:cTn id="22" dur="137" fill="hold">
                                          <p:stCondLst>
                                            <p:cond delay="13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3" dur="13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4" dur="47" decel="50000" autoRev="1" fill="hold">
                                          <p:stCondLst>
                                            <p:cond delay="13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5" dur="41" fill="hold">
                                          <p:stCondLst>
                                            <p:cond delay="25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3919</TotalTime>
  <Words>1259</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MỤC TIÊU:</dc:title>
  <dc:creator>HUU SON</dc:creator>
  <cp:lastModifiedBy>Admin Asus</cp:lastModifiedBy>
  <cp:revision>328</cp:revision>
  <dcterms:created xsi:type="dcterms:W3CDTF">2009-02-05T15:51:36Z</dcterms:created>
  <dcterms:modified xsi:type="dcterms:W3CDTF">2023-02-15T03:19:03Z</dcterms:modified>
</cp:coreProperties>
</file>